
<file path=[Content_Types].xml><?xml version="1.0" encoding="utf-8"?>
<Types xmlns="http://schemas.openxmlformats.org/package/2006/content-types">
  <Default Extension="png" ContentType="image/png"/>
  <Default Extension="jpeg" ContentType="image/jpeg"/>
  <Default Extension="emf" ContentType="image/x-emf"/>
  <Default Extension="MOV" ContentType="video/quicktime"/>
  <Default Extension="rels" ContentType="application/vnd.openxmlformats-package.relationships+xml"/>
  <Default Extension="xml" ContentType="application/xml"/>
  <Default Extension="tif" ContentType="image/tiff"/>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60"/>
  </p:notesMasterIdLst>
  <p:handoutMasterIdLst>
    <p:handoutMasterId r:id="rId61"/>
  </p:handoutMasterIdLst>
  <p:sldIdLst>
    <p:sldId id="256" r:id="rId3"/>
    <p:sldId id="285" r:id="rId4"/>
    <p:sldId id="328" r:id="rId5"/>
    <p:sldId id="329" r:id="rId6"/>
    <p:sldId id="326" r:id="rId7"/>
    <p:sldId id="319" r:id="rId8"/>
    <p:sldId id="331" r:id="rId9"/>
    <p:sldId id="320" r:id="rId10"/>
    <p:sldId id="330" r:id="rId11"/>
    <p:sldId id="321" r:id="rId12"/>
    <p:sldId id="343" r:id="rId13"/>
    <p:sldId id="337" r:id="rId14"/>
    <p:sldId id="340" r:id="rId15"/>
    <p:sldId id="333" r:id="rId16"/>
    <p:sldId id="339" r:id="rId17"/>
    <p:sldId id="338" r:id="rId18"/>
    <p:sldId id="334" r:id="rId19"/>
    <p:sldId id="342" r:id="rId20"/>
    <p:sldId id="335" r:id="rId21"/>
    <p:sldId id="341" r:id="rId22"/>
    <p:sldId id="327" r:id="rId23"/>
    <p:sldId id="344" r:id="rId24"/>
    <p:sldId id="287" r:id="rId25"/>
    <p:sldId id="288" r:id="rId26"/>
    <p:sldId id="301" r:id="rId27"/>
    <p:sldId id="303" r:id="rId28"/>
    <p:sldId id="304" r:id="rId29"/>
    <p:sldId id="305" r:id="rId30"/>
    <p:sldId id="284" r:id="rId31"/>
    <p:sldId id="289" r:id="rId32"/>
    <p:sldId id="290" r:id="rId33"/>
    <p:sldId id="345" r:id="rId34"/>
    <p:sldId id="291" r:id="rId35"/>
    <p:sldId id="293" r:id="rId36"/>
    <p:sldId id="271" r:id="rId37"/>
    <p:sldId id="282" r:id="rId38"/>
    <p:sldId id="258" r:id="rId39"/>
    <p:sldId id="275" r:id="rId40"/>
    <p:sldId id="274" r:id="rId41"/>
    <p:sldId id="262" r:id="rId42"/>
    <p:sldId id="294" r:id="rId43"/>
    <p:sldId id="306" r:id="rId44"/>
    <p:sldId id="270" r:id="rId45"/>
    <p:sldId id="307" r:id="rId46"/>
    <p:sldId id="302" r:id="rId47"/>
    <p:sldId id="310" r:id="rId48"/>
    <p:sldId id="272" r:id="rId49"/>
    <p:sldId id="295" r:id="rId50"/>
    <p:sldId id="300" r:id="rId51"/>
    <p:sldId id="308" r:id="rId52"/>
    <p:sldId id="296" r:id="rId53"/>
    <p:sldId id="279" r:id="rId54"/>
    <p:sldId id="292" r:id="rId55"/>
    <p:sldId id="309" r:id="rId56"/>
    <p:sldId id="311" r:id="rId57"/>
    <p:sldId id="297" r:id="rId58"/>
    <p:sldId id="298" r:id="rId59"/>
  </p:sldIdLst>
  <p:sldSz cx="9144000" cy="6858000" type="screen4x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2131"/>
    <a:srgbClr val="A40D28"/>
    <a:srgbClr val="760D28"/>
    <a:srgbClr val="940D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38FB40-1D0A-4FDB-8C16-DABAA3C98E05}" v="163" dt="2023-06-05T17:48:16.7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238"/>
    <p:restoredTop sz="94694"/>
  </p:normalViewPr>
  <p:slideViewPr>
    <p:cSldViewPr snapToGrid="0" snapToObjects="1">
      <p:cViewPr varScale="1">
        <p:scale>
          <a:sx n="122" d="100"/>
          <a:sy n="122" d="100"/>
        </p:scale>
        <p:origin x="200" y="384"/>
      </p:cViewPr>
      <p:guideLst/>
    </p:cSldViewPr>
  </p:slideViewPr>
  <p:notesTextViewPr>
    <p:cViewPr>
      <p:scale>
        <a:sx n="1" d="1"/>
        <a:sy n="1" d="1"/>
      </p:scale>
      <p:origin x="0" y="0"/>
    </p:cViewPr>
  </p:notesTextViewPr>
  <p:notesViewPr>
    <p:cSldViewPr snapToGrid="0" snapToObjects="1">
      <p:cViewPr varScale="1">
        <p:scale>
          <a:sx n="51" d="100"/>
          <a:sy n="51" d="100"/>
        </p:scale>
        <p:origin x="1504" y="3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microsoft.com/office/2016/11/relationships/changesInfo" Target="changesInfos/changesInfo1.xml"/><Relationship Id="rId5" Type="http://schemas.openxmlformats.org/officeDocument/2006/relationships/slide" Target="slides/slide3.xml"/><Relationship Id="rId61" Type="http://schemas.openxmlformats.org/officeDocument/2006/relationships/handoutMaster" Target="handoutMasters/handout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microsoft.com/office/2015/10/relationships/revisionInfo" Target="revisionInfo.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istin Robinson" userId="0073ee21-9c93-4a07-b1b4-504209142bb9" providerId="ADAL" clId="{8C38FB40-1D0A-4FDB-8C16-DABAA3C98E05}"/>
    <pc:docChg chg="undo custSel addSld delSld modSld sldOrd addMainMaster">
      <pc:chgData name="Kristin Robinson" userId="0073ee21-9c93-4a07-b1b4-504209142bb9" providerId="ADAL" clId="{8C38FB40-1D0A-4FDB-8C16-DABAA3C98E05}" dt="2023-06-05T17:48:16.713" v="6140" actId="14861"/>
      <pc:docMkLst>
        <pc:docMk/>
      </pc:docMkLst>
      <pc:sldChg chg="addSp delSp modSp mod">
        <pc:chgData name="Kristin Robinson" userId="0073ee21-9c93-4a07-b1b4-504209142bb9" providerId="ADAL" clId="{8C38FB40-1D0A-4FDB-8C16-DABAA3C98E05}" dt="2023-05-31T21:22:29.906" v="1097" actId="255"/>
        <pc:sldMkLst>
          <pc:docMk/>
          <pc:sldMk cId="4238055501" sldId="256"/>
        </pc:sldMkLst>
        <pc:spChg chg="del mod">
          <ac:chgData name="Kristin Robinson" userId="0073ee21-9c93-4a07-b1b4-504209142bb9" providerId="ADAL" clId="{8C38FB40-1D0A-4FDB-8C16-DABAA3C98E05}" dt="2023-05-24T18:00:00.902" v="198" actId="478"/>
          <ac:spMkLst>
            <pc:docMk/>
            <pc:sldMk cId="4238055501" sldId="256"/>
            <ac:spMk id="2" creationId="{37A6538B-506C-4500-AD02-EF78F25DB76A}"/>
          </ac:spMkLst>
        </pc:spChg>
        <pc:spChg chg="del">
          <ac:chgData name="Kristin Robinson" userId="0073ee21-9c93-4a07-b1b4-504209142bb9" providerId="ADAL" clId="{8C38FB40-1D0A-4FDB-8C16-DABAA3C98E05}" dt="2023-05-24T18:00:04.228" v="199" actId="478"/>
          <ac:spMkLst>
            <pc:docMk/>
            <pc:sldMk cId="4238055501" sldId="256"/>
            <ac:spMk id="4" creationId="{9879668A-81F6-A243-8C75-683C8F60D9B2}"/>
          </ac:spMkLst>
        </pc:spChg>
        <pc:spChg chg="del mod">
          <ac:chgData name="Kristin Robinson" userId="0073ee21-9c93-4a07-b1b4-504209142bb9" providerId="ADAL" clId="{8C38FB40-1D0A-4FDB-8C16-DABAA3C98E05}" dt="2023-05-24T17:59:57.489" v="197" actId="478"/>
          <ac:spMkLst>
            <pc:docMk/>
            <pc:sldMk cId="4238055501" sldId="256"/>
            <ac:spMk id="7" creationId="{E9093BFC-48A7-B44B-A661-E9FF593DF92E}"/>
          </ac:spMkLst>
        </pc:spChg>
        <pc:spChg chg="add mod ord">
          <ac:chgData name="Kristin Robinson" userId="0073ee21-9c93-4a07-b1b4-504209142bb9" providerId="ADAL" clId="{8C38FB40-1D0A-4FDB-8C16-DABAA3C98E05}" dt="2023-05-24T18:04:07.296" v="250" actId="14100"/>
          <ac:spMkLst>
            <pc:docMk/>
            <pc:sldMk cId="4238055501" sldId="256"/>
            <ac:spMk id="18" creationId="{4F2FD9E7-E026-4439-7B00-8D1153188FDC}"/>
          </ac:spMkLst>
        </pc:spChg>
        <pc:spChg chg="add mod">
          <ac:chgData name="Kristin Robinson" userId="0073ee21-9c93-4a07-b1b4-504209142bb9" providerId="ADAL" clId="{8C38FB40-1D0A-4FDB-8C16-DABAA3C98E05}" dt="2023-05-31T21:22:29.906" v="1097" actId="255"/>
          <ac:spMkLst>
            <pc:docMk/>
            <pc:sldMk cId="4238055501" sldId="256"/>
            <ac:spMk id="19" creationId="{B9425496-072A-35A8-26FE-3C0434E4CA36}"/>
          </ac:spMkLst>
        </pc:spChg>
        <pc:picChg chg="add mod">
          <ac:chgData name="Kristin Robinson" userId="0073ee21-9c93-4a07-b1b4-504209142bb9" providerId="ADAL" clId="{8C38FB40-1D0A-4FDB-8C16-DABAA3C98E05}" dt="2023-05-31T21:22:20.056" v="1096" actId="1076"/>
          <ac:picMkLst>
            <pc:docMk/>
            <pc:sldMk cId="4238055501" sldId="256"/>
            <ac:picMk id="2" creationId="{92084A21-777D-EF5A-07AC-87F501FFD39C}"/>
          </ac:picMkLst>
        </pc:picChg>
        <pc:picChg chg="del">
          <ac:chgData name="Kristin Robinson" userId="0073ee21-9c93-4a07-b1b4-504209142bb9" providerId="ADAL" clId="{8C38FB40-1D0A-4FDB-8C16-DABAA3C98E05}" dt="2023-05-24T17:46:06.905" v="15" actId="478"/>
          <ac:picMkLst>
            <pc:docMk/>
            <pc:sldMk cId="4238055501" sldId="256"/>
            <ac:picMk id="5" creationId="{46AE83B1-95D7-AE9A-607E-6418870D866F}"/>
          </ac:picMkLst>
        </pc:picChg>
        <pc:picChg chg="del">
          <ac:chgData name="Kristin Robinson" userId="0073ee21-9c93-4a07-b1b4-504209142bb9" providerId="ADAL" clId="{8C38FB40-1D0A-4FDB-8C16-DABAA3C98E05}" dt="2023-05-24T17:45:57.361" v="10" actId="478"/>
          <ac:picMkLst>
            <pc:docMk/>
            <pc:sldMk cId="4238055501" sldId="256"/>
            <ac:picMk id="6" creationId="{85D45FA2-9BAE-8CBC-C0A0-7458FDD6999A}"/>
          </ac:picMkLst>
        </pc:picChg>
        <pc:picChg chg="del">
          <ac:chgData name="Kristin Robinson" userId="0073ee21-9c93-4a07-b1b4-504209142bb9" providerId="ADAL" clId="{8C38FB40-1D0A-4FDB-8C16-DABAA3C98E05}" dt="2023-05-24T17:46:08.370" v="16" actId="478"/>
          <ac:picMkLst>
            <pc:docMk/>
            <pc:sldMk cId="4238055501" sldId="256"/>
            <ac:picMk id="8" creationId="{687785DB-4C98-BDB0-BFFC-FB504954F006}"/>
          </ac:picMkLst>
        </pc:picChg>
        <pc:picChg chg="del">
          <ac:chgData name="Kristin Robinson" userId="0073ee21-9c93-4a07-b1b4-504209142bb9" providerId="ADAL" clId="{8C38FB40-1D0A-4FDB-8C16-DABAA3C98E05}" dt="2023-05-24T17:46:10.187" v="17" actId="478"/>
          <ac:picMkLst>
            <pc:docMk/>
            <pc:sldMk cId="4238055501" sldId="256"/>
            <ac:picMk id="9" creationId="{A4DD0169-8309-D9D0-6622-5A52CE2C2191}"/>
          </ac:picMkLst>
        </pc:picChg>
        <pc:picChg chg="del">
          <ac:chgData name="Kristin Robinson" userId="0073ee21-9c93-4a07-b1b4-504209142bb9" providerId="ADAL" clId="{8C38FB40-1D0A-4FDB-8C16-DABAA3C98E05}" dt="2023-05-24T17:57:11.978" v="181" actId="478"/>
          <ac:picMkLst>
            <pc:docMk/>
            <pc:sldMk cId="4238055501" sldId="256"/>
            <ac:picMk id="10" creationId="{A43548C8-00EA-2F47-A6AE-2DCD995E3C64}"/>
          </ac:picMkLst>
        </pc:picChg>
        <pc:picChg chg="del">
          <ac:chgData name="Kristin Robinson" userId="0073ee21-9c93-4a07-b1b4-504209142bb9" providerId="ADAL" clId="{8C38FB40-1D0A-4FDB-8C16-DABAA3C98E05}" dt="2023-05-24T17:46:11.935" v="18" actId="478"/>
          <ac:picMkLst>
            <pc:docMk/>
            <pc:sldMk cId="4238055501" sldId="256"/>
            <ac:picMk id="11" creationId="{D3146848-4C2B-A9EB-133B-6723C417711D}"/>
          </ac:picMkLst>
        </pc:picChg>
        <pc:picChg chg="del">
          <ac:chgData name="Kristin Robinson" userId="0073ee21-9c93-4a07-b1b4-504209142bb9" providerId="ADAL" clId="{8C38FB40-1D0A-4FDB-8C16-DABAA3C98E05}" dt="2023-05-24T17:46:03.075" v="13" actId="478"/>
          <ac:picMkLst>
            <pc:docMk/>
            <pc:sldMk cId="4238055501" sldId="256"/>
            <ac:picMk id="12" creationId="{FE1986D9-8B99-A3A9-132E-D3CC7B67D800}"/>
          </ac:picMkLst>
        </pc:picChg>
        <pc:picChg chg="del">
          <ac:chgData name="Kristin Robinson" userId="0073ee21-9c93-4a07-b1b4-504209142bb9" providerId="ADAL" clId="{8C38FB40-1D0A-4FDB-8C16-DABAA3C98E05}" dt="2023-05-24T17:46:05.232" v="14" actId="478"/>
          <ac:picMkLst>
            <pc:docMk/>
            <pc:sldMk cId="4238055501" sldId="256"/>
            <ac:picMk id="13" creationId="{E66FA0B4-7EA6-1E1A-4A99-E9FDCC4FE5C4}"/>
          </ac:picMkLst>
        </pc:picChg>
        <pc:picChg chg="del">
          <ac:chgData name="Kristin Robinson" userId="0073ee21-9c93-4a07-b1b4-504209142bb9" providerId="ADAL" clId="{8C38FB40-1D0A-4FDB-8C16-DABAA3C98E05}" dt="2023-05-24T17:46:01.224" v="12" actId="478"/>
          <ac:picMkLst>
            <pc:docMk/>
            <pc:sldMk cId="4238055501" sldId="256"/>
            <ac:picMk id="14" creationId="{BE8ECFBD-F4FC-2228-ADB2-0493D614C0B0}"/>
          </ac:picMkLst>
        </pc:picChg>
        <pc:picChg chg="del">
          <ac:chgData name="Kristin Robinson" userId="0073ee21-9c93-4a07-b1b4-504209142bb9" providerId="ADAL" clId="{8C38FB40-1D0A-4FDB-8C16-DABAA3C98E05}" dt="2023-05-24T17:45:59.399" v="11" actId="478"/>
          <ac:picMkLst>
            <pc:docMk/>
            <pc:sldMk cId="4238055501" sldId="256"/>
            <ac:picMk id="15" creationId="{7628C58E-F8AE-0DDB-0A94-88D096FDD58A}"/>
          </ac:picMkLst>
        </pc:picChg>
        <pc:picChg chg="del">
          <ac:chgData name="Kristin Robinson" userId="0073ee21-9c93-4a07-b1b4-504209142bb9" providerId="ADAL" clId="{8C38FB40-1D0A-4FDB-8C16-DABAA3C98E05}" dt="2023-05-31T21:21:39.739" v="1090" actId="478"/>
          <ac:picMkLst>
            <pc:docMk/>
            <pc:sldMk cId="4238055501" sldId="256"/>
            <ac:picMk id="16" creationId="{7E06F903-12AC-EBC2-8442-481A36649B17}"/>
          </ac:picMkLst>
        </pc:picChg>
        <pc:picChg chg="add mod ord">
          <ac:chgData name="Kristin Robinson" userId="0073ee21-9c93-4a07-b1b4-504209142bb9" providerId="ADAL" clId="{8C38FB40-1D0A-4FDB-8C16-DABAA3C98E05}" dt="2023-05-24T18:02:04.934" v="221" actId="14100"/>
          <ac:picMkLst>
            <pc:docMk/>
            <pc:sldMk cId="4238055501" sldId="256"/>
            <ac:picMk id="17" creationId="{F9FC9EED-86C0-3B2B-9142-5C0BBE84C11A}"/>
          </ac:picMkLst>
        </pc:picChg>
      </pc:sldChg>
      <pc:sldChg chg="addSp delSp modSp mod ord setBg">
        <pc:chgData name="Kristin Robinson" userId="0073ee21-9c93-4a07-b1b4-504209142bb9" providerId="ADAL" clId="{8C38FB40-1D0A-4FDB-8C16-DABAA3C98E05}" dt="2023-05-31T21:25:14.860" v="1120"/>
        <pc:sldMkLst>
          <pc:docMk/>
          <pc:sldMk cId="3228104457" sldId="285"/>
        </pc:sldMkLst>
        <pc:spChg chg="mod">
          <ac:chgData name="Kristin Robinson" userId="0073ee21-9c93-4a07-b1b4-504209142bb9" providerId="ADAL" clId="{8C38FB40-1D0A-4FDB-8C16-DABAA3C98E05}" dt="2023-05-24T18:38:13.210" v="772" actId="20577"/>
          <ac:spMkLst>
            <pc:docMk/>
            <pc:sldMk cId="3228104457" sldId="285"/>
            <ac:spMk id="2" creationId="{960B4A98-D11A-4C48-B30B-DBEDDB8B0EF8}"/>
          </ac:spMkLst>
        </pc:spChg>
        <pc:spChg chg="del">
          <ac:chgData name="Kristin Robinson" userId="0073ee21-9c93-4a07-b1b4-504209142bb9" providerId="ADAL" clId="{8C38FB40-1D0A-4FDB-8C16-DABAA3C98E05}" dt="2023-05-24T18:03:18.908" v="245" actId="478"/>
          <ac:spMkLst>
            <pc:docMk/>
            <pc:sldMk cId="3228104457" sldId="285"/>
            <ac:spMk id="5" creationId="{063DFC85-5F07-EF21-C34B-6BDFDF91A6BE}"/>
          </ac:spMkLst>
        </pc:spChg>
        <pc:spChg chg="add del mod">
          <ac:chgData name="Kristin Robinson" userId="0073ee21-9c93-4a07-b1b4-504209142bb9" providerId="ADAL" clId="{8C38FB40-1D0A-4FDB-8C16-DABAA3C98E05}" dt="2023-05-24T18:38:24.060" v="802" actId="20577"/>
          <ac:spMkLst>
            <pc:docMk/>
            <pc:sldMk cId="3228104457" sldId="285"/>
            <ac:spMk id="8" creationId="{055C24B6-6359-5C3F-A87A-1E0DF36F9EC9}"/>
          </ac:spMkLst>
        </pc:spChg>
        <pc:picChg chg="add mod">
          <ac:chgData name="Kristin Robinson" userId="0073ee21-9c93-4a07-b1b4-504209142bb9" providerId="ADAL" clId="{8C38FB40-1D0A-4FDB-8C16-DABAA3C98E05}" dt="2023-05-31T21:22:06.190" v="1094"/>
          <ac:picMkLst>
            <pc:docMk/>
            <pc:sldMk cId="3228104457" sldId="285"/>
            <ac:picMk id="3" creationId="{8F3D570D-9E90-6ABC-8FB8-983D6727EF42}"/>
          </ac:picMkLst>
        </pc:picChg>
        <pc:picChg chg="add del mod">
          <ac:chgData name="Kristin Robinson" userId="0073ee21-9c93-4a07-b1b4-504209142bb9" providerId="ADAL" clId="{8C38FB40-1D0A-4FDB-8C16-DABAA3C98E05}" dt="2023-05-24T18:09:55.533" v="273" actId="478"/>
          <ac:picMkLst>
            <pc:docMk/>
            <pc:sldMk cId="3228104457" sldId="285"/>
            <ac:picMk id="6" creationId="{96F4559E-9492-B2CD-D1BD-43E9C5440B61}"/>
          </ac:picMkLst>
        </pc:picChg>
        <pc:picChg chg="add del mod">
          <ac:chgData name="Kristin Robinson" userId="0073ee21-9c93-4a07-b1b4-504209142bb9" providerId="ADAL" clId="{8C38FB40-1D0A-4FDB-8C16-DABAA3C98E05}" dt="2023-05-24T18:14:28.015" v="276"/>
          <ac:picMkLst>
            <pc:docMk/>
            <pc:sldMk cId="3228104457" sldId="285"/>
            <ac:picMk id="7" creationId="{3A7F2F36-551E-6E6B-F8AE-DF32594C8BBA}"/>
          </ac:picMkLst>
        </pc:picChg>
        <pc:picChg chg="del">
          <ac:chgData name="Kristin Robinson" userId="0073ee21-9c93-4a07-b1b4-504209142bb9" providerId="ADAL" clId="{8C38FB40-1D0A-4FDB-8C16-DABAA3C98E05}" dt="2023-05-31T21:22:03.242" v="1093" actId="478"/>
          <ac:picMkLst>
            <pc:docMk/>
            <pc:sldMk cId="3228104457" sldId="285"/>
            <ac:picMk id="9" creationId="{D36F9A8C-B246-4DA5-AC63-B86F1579E7FC}"/>
          </ac:picMkLst>
        </pc:picChg>
        <pc:picChg chg="del">
          <ac:chgData name="Kristin Robinson" userId="0073ee21-9c93-4a07-b1b4-504209142bb9" providerId="ADAL" clId="{8C38FB40-1D0A-4FDB-8C16-DABAA3C98E05}" dt="2023-05-24T18:03:02.520" v="225" actId="478"/>
          <ac:picMkLst>
            <pc:docMk/>
            <pc:sldMk cId="3228104457" sldId="285"/>
            <ac:picMk id="13" creationId="{95F5947D-B178-16BB-B9D5-1EF499A75EB9}"/>
          </ac:picMkLst>
        </pc:picChg>
        <pc:picChg chg="del">
          <ac:chgData name="Kristin Robinson" userId="0073ee21-9c93-4a07-b1b4-504209142bb9" providerId="ADAL" clId="{8C38FB40-1D0A-4FDB-8C16-DABAA3C98E05}" dt="2023-05-24T18:03:00.471" v="224" actId="478"/>
          <ac:picMkLst>
            <pc:docMk/>
            <pc:sldMk cId="3228104457" sldId="285"/>
            <ac:picMk id="16" creationId="{AF3E8432-FA46-9BD7-9E0A-D0CA117A38AC}"/>
          </ac:picMkLst>
        </pc:picChg>
        <pc:picChg chg="del">
          <ac:chgData name="Kristin Robinson" userId="0073ee21-9c93-4a07-b1b4-504209142bb9" providerId="ADAL" clId="{8C38FB40-1D0A-4FDB-8C16-DABAA3C98E05}" dt="2023-05-24T18:03:04.328" v="226" actId="478"/>
          <ac:picMkLst>
            <pc:docMk/>
            <pc:sldMk cId="3228104457" sldId="285"/>
            <ac:picMk id="19" creationId="{CF37EE2C-161F-51C9-DAC7-89598749480F}"/>
          </ac:picMkLst>
        </pc:picChg>
      </pc:sldChg>
      <pc:sldChg chg="del">
        <pc:chgData name="Kristin Robinson" userId="0073ee21-9c93-4a07-b1b4-504209142bb9" providerId="ADAL" clId="{8C38FB40-1D0A-4FDB-8C16-DABAA3C98E05}" dt="2023-05-24T17:45:43.018" v="5" actId="47"/>
        <pc:sldMkLst>
          <pc:docMk/>
          <pc:sldMk cId="1481668037" sldId="293"/>
        </pc:sldMkLst>
      </pc:sldChg>
      <pc:sldChg chg="del">
        <pc:chgData name="Kristin Robinson" userId="0073ee21-9c93-4a07-b1b4-504209142bb9" providerId="ADAL" clId="{8C38FB40-1D0A-4FDB-8C16-DABAA3C98E05}" dt="2023-05-24T17:45:42.259" v="4" actId="47"/>
        <pc:sldMkLst>
          <pc:docMk/>
          <pc:sldMk cId="2798680816" sldId="300"/>
        </pc:sldMkLst>
      </pc:sldChg>
      <pc:sldChg chg="del">
        <pc:chgData name="Kristin Robinson" userId="0073ee21-9c93-4a07-b1b4-504209142bb9" providerId="ADAL" clId="{8C38FB40-1D0A-4FDB-8C16-DABAA3C98E05}" dt="2023-05-24T17:45:40.583" v="2" actId="47"/>
        <pc:sldMkLst>
          <pc:docMk/>
          <pc:sldMk cId="4157937100" sldId="312"/>
        </pc:sldMkLst>
      </pc:sldChg>
      <pc:sldChg chg="del">
        <pc:chgData name="Kristin Robinson" userId="0073ee21-9c93-4a07-b1b4-504209142bb9" providerId="ADAL" clId="{8C38FB40-1D0A-4FDB-8C16-DABAA3C98E05}" dt="2023-05-24T17:45:44.194" v="6" actId="47"/>
        <pc:sldMkLst>
          <pc:docMk/>
          <pc:sldMk cId="2693809174" sldId="314"/>
        </pc:sldMkLst>
      </pc:sldChg>
      <pc:sldChg chg="del">
        <pc:chgData name="Kristin Robinson" userId="0073ee21-9c93-4a07-b1b4-504209142bb9" providerId="ADAL" clId="{8C38FB40-1D0A-4FDB-8C16-DABAA3C98E05}" dt="2023-05-24T17:45:37.048" v="1" actId="47"/>
        <pc:sldMkLst>
          <pc:docMk/>
          <pc:sldMk cId="3931377512" sldId="316"/>
        </pc:sldMkLst>
      </pc:sldChg>
      <pc:sldChg chg="del">
        <pc:chgData name="Kristin Robinson" userId="0073ee21-9c93-4a07-b1b4-504209142bb9" providerId="ADAL" clId="{8C38FB40-1D0A-4FDB-8C16-DABAA3C98E05}" dt="2023-05-24T17:45:41.422" v="3" actId="47"/>
        <pc:sldMkLst>
          <pc:docMk/>
          <pc:sldMk cId="1227580225" sldId="317"/>
        </pc:sldMkLst>
      </pc:sldChg>
      <pc:sldChg chg="del">
        <pc:chgData name="Kristin Robinson" userId="0073ee21-9c93-4a07-b1b4-504209142bb9" providerId="ADAL" clId="{8C38FB40-1D0A-4FDB-8C16-DABAA3C98E05}" dt="2023-05-24T17:45:48.116" v="7" actId="47"/>
        <pc:sldMkLst>
          <pc:docMk/>
          <pc:sldMk cId="3223379673" sldId="318"/>
        </pc:sldMkLst>
      </pc:sldChg>
      <pc:sldChg chg="addSp delSp modSp mod ord setBg">
        <pc:chgData name="Kristin Robinson" userId="0073ee21-9c93-4a07-b1b4-504209142bb9" providerId="ADAL" clId="{8C38FB40-1D0A-4FDB-8C16-DABAA3C98E05}" dt="2023-05-31T21:26:21.857" v="1122"/>
        <pc:sldMkLst>
          <pc:docMk/>
          <pc:sldMk cId="1075631950" sldId="319"/>
        </pc:sldMkLst>
        <pc:spChg chg="del">
          <ac:chgData name="Kristin Robinson" userId="0073ee21-9c93-4a07-b1b4-504209142bb9" providerId="ADAL" clId="{8C38FB40-1D0A-4FDB-8C16-DABAA3C98E05}" dt="2023-05-24T17:45:25.315" v="0" actId="478"/>
          <ac:spMkLst>
            <pc:docMk/>
            <pc:sldMk cId="1075631950" sldId="319"/>
            <ac:spMk id="6" creationId="{C4B75734-8EA6-BBAC-BE3D-57594E453A47}"/>
          </ac:spMkLst>
        </pc:spChg>
        <pc:spChg chg="mod ord">
          <ac:chgData name="Kristin Robinson" userId="0073ee21-9c93-4a07-b1b4-504209142bb9" providerId="ADAL" clId="{8C38FB40-1D0A-4FDB-8C16-DABAA3C98E05}" dt="2023-05-31T21:23:21.052" v="1101" actId="26606"/>
          <ac:spMkLst>
            <pc:docMk/>
            <pc:sldMk cId="1075631950" sldId="319"/>
            <ac:spMk id="7" creationId="{34F12F33-F5E8-4A40-A178-E21C851ACB2A}"/>
          </ac:spMkLst>
        </pc:spChg>
        <pc:spChg chg="add del">
          <ac:chgData name="Kristin Robinson" userId="0073ee21-9c93-4a07-b1b4-504209142bb9" providerId="ADAL" clId="{8C38FB40-1D0A-4FDB-8C16-DABAA3C98E05}" dt="2023-05-31T21:23:21.052" v="1101" actId="26606"/>
          <ac:spMkLst>
            <pc:docMk/>
            <pc:sldMk cId="1075631950" sldId="319"/>
            <ac:spMk id="12" creationId="{3B47FC9C-2ED3-4100-A4EF-E8CDFEE106C9}"/>
          </ac:spMkLst>
        </pc:spChg>
        <pc:picChg chg="add mod">
          <ac:chgData name="Kristin Robinson" userId="0073ee21-9c93-4a07-b1b4-504209142bb9" providerId="ADAL" clId="{8C38FB40-1D0A-4FDB-8C16-DABAA3C98E05}" dt="2023-05-31T21:23:21.052" v="1101" actId="26606"/>
          <ac:picMkLst>
            <pc:docMk/>
            <pc:sldMk cId="1075631950" sldId="319"/>
            <ac:picMk id="2" creationId="{6E6C7260-884D-DABB-06D6-A2E58039B5C4}"/>
          </ac:picMkLst>
        </pc:picChg>
        <pc:picChg chg="mod">
          <ac:chgData name="Kristin Robinson" userId="0073ee21-9c93-4a07-b1b4-504209142bb9" providerId="ADAL" clId="{8C38FB40-1D0A-4FDB-8C16-DABAA3C98E05}" dt="2023-05-31T21:23:21.052" v="1101" actId="26606"/>
          <ac:picMkLst>
            <pc:docMk/>
            <pc:sldMk cId="1075631950" sldId="319"/>
            <ac:picMk id="3" creationId="{F21C47D6-2594-AE3A-6CCD-9D3375F01B35}"/>
          </ac:picMkLst>
        </pc:picChg>
        <pc:picChg chg="mod ord">
          <ac:chgData name="Kristin Robinson" userId="0073ee21-9c93-4a07-b1b4-504209142bb9" providerId="ADAL" clId="{8C38FB40-1D0A-4FDB-8C16-DABAA3C98E05}" dt="2023-05-31T21:23:21.052" v="1101" actId="26606"/>
          <ac:picMkLst>
            <pc:docMk/>
            <pc:sldMk cId="1075631950" sldId="319"/>
            <ac:picMk id="4" creationId="{97F88CE7-6DAE-E9BD-36E8-9E2F2D2BE18F}"/>
          </ac:picMkLst>
        </pc:picChg>
        <pc:picChg chg="del">
          <ac:chgData name="Kristin Robinson" userId="0073ee21-9c93-4a07-b1b4-504209142bb9" providerId="ADAL" clId="{8C38FB40-1D0A-4FDB-8C16-DABAA3C98E05}" dt="2023-05-31T21:23:11.701" v="1098" actId="478"/>
          <ac:picMkLst>
            <pc:docMk/>
            <pc:sldMk cId="1075631950" sldId="319"/>
            <ac:picMk id="14" creationId="{3A9F06ED-8D98-492D-8853-AF52AC0717D5}"/>
          </ac:picMkLst>
        </pc:picChg>
      </pc:sldChg>
      <pc:sldChg chg="addSp delSp modSp add mod ord setBg">
        <pc:chgData name="Kristin Robinson" userId="0073ee21-9c93-4a07-b1b4-504209142bb9" providerId="ADAL" clId="{8C38FB40-1D0A-4FDB-8C16-DABAA3C98E05}" dt="2023-06-02T15:59:25.188" v="2053" actId="14861"/>
        <pc:sldMkLst>
          <pc:docMk/>
          <pc:sldMk cId="86581884" sldId="320"/>
        </pc:sldMkLst>
        <pc:spChg chg="mod">
          <ac:chgData name="Kristin Robinson" userId="0073ee21-9c93-4a07-b1b4-504209142bb9" providerId="ADAL" clId="{8C38FB40-1D0A-4FDB-8C16-DABAA3C98E05}" dt="2023-06-01T20:19:14.956" v="1549" actId="20577"/>
          <ac:spMkLst>
            <pc:docMk/>
            <pc:sldMk cId="86581884" sldId="320"/>
            <ac:spMk id="2" creationId="{960B4A98-D11A-4C48-B30B-DBEDDB8B0EF8}"/>
          </ac:spMkLst>
        </pc:spChg>
        <pc:spChg chg="add mod">
          <ac:chgData name="Kristin Robinson" userId="0073ee21-9c93-4a07-b1b4-504209142bb9" providerId="ADAL" clId="{8C38FB40-1D0A-4FDB-8C16-DABAA3C98E05}" dt="2023-06-01T20:25:35.835" v="1666" actId="1076"/>
          <ac:spMkLst>
            <pc:docMk/>
            <pc:sldMk cId="86581884" sldId="320"/>
            <ac:spMk id="6" creationId="{86AE1650-9E46-4B50-0FDE-A4E93F6A9401}"/>
          </ac:spMkLst>
        </pc:spChg>
        <pc:spChg chg="add del mod">
          <ac:chgData name="Kristin Robinson" userId="0073ee21-9c93-4a07-b1b4-504209142bb9" providerId="ADAL" clId="{8C38FB40-1D0A-4FDB-8C16-DABAA3C98E05}" dt="2023-06-01T20:21:39.505" v="1649" actId="478"/>
          <ac:spMkLst>
            <pc:docMk/>
            <pc:sldMk cId="86581884" sldId="320"/>
            <ac:spMk id="7" creationId="{CC400A92-9C54-359A-48DA-C4D8E75344CA}"/>
          </ac:spMkLst>
        </pc:spChg>
        <pc:picChg chg="add mod">
          <ac:chgData name="Kristin Robinson" userId="0073ee21-9c93-4a07-b1b4-504209142bb9" providerId="ADAL" clId="{8C38FB40-1D0A-4FDB-8C16-DABAA3C98E05}" dt="2023-05-31T21:23:32.180" v="1103"/>
          <ac:picMkLst>
            <pc:docMk/>
            <pc:sldMk cId="86581884" sldId="320"/>
            <ac:picMk id="3" creationId="{9905F10C-95B5-EA51-88BC-04136E30803B}"/>
          </ac:picMkLst>
        </pc:picChg>
        <pc:picChg chg="add del mod">
          <ac:chgData name="Kristin Robinson" userId="0073ee21-9c93-4a07-b1b4-504209142bb9" providerId="ADAL" clId="{8C38FB40-1D0A-4FDB-8C16-DABAA3C98E05}" dt="2023-06-01T20:19:06.405" v="1537" actId="21"/>
          <ac:picMkLst>
            <pc:docMk/>
            <pc:sldMk cId="86581884" sldId="320"/>
            <ac:picMk id="5" creationId="{68E648E5-7FFB-34A2-324F-70809E1A762F}"/>
          </ac:picMkLst>
        </pc:picChg>
        <pc:picChg chg="del">
          <ac:chgData name="Kristin Robinson" userId="0073ee21-9c93-4a07-b1b4-504209142bb9" providerId="ADAL" clId="{8C38FB40-1D0A-4FDB-8C16-DABAA3C98E05}" dt="2023-05-31T21:23:29.244" v="1102" actId="478"/>
          <ac:picMkLst>
            <pc:docMk/>
            <pc:sldMk cId="86581884" sldId="320"/>
            <ac:picMk id="9" creationId="{D36F9A8C-B246-4DA5-AC63-B86F1579E7FC}"/>
          </ac:picMkLst>
        </pc:picChg>
        <pc:picChg chg="add mod">
          <ac:chgData name="Kristin Robinson" userId="0073ee21-9c93-4a07-b1b4-504209142bb9" providerId="ADAL" clId="{8C38FB40-1D0A-4FDB-8C16-DABAA3C98E05}" dt="2023-06-02T15:59:25.188" v="2053" actId="14861"/>
          <ac:picMkLst>
            <pc:docMk/>
            <pc:sldMk cId="86581884" sldId="320"/>
            <ac:picMk id="1026" creationId="{59524CA3-B1A9-3CFE-7746-3AE5CD909AA7}"/>
          </ac:picMkLst>
        </pc:picChg>
        <pc:picChg chg="add mod">
          <ac:chgData name="Kristin Robinson" userId="0073ee21-9c93-4a07-b1b4-504209142bb9" providerId="ADAL" clId="{8C38FB40-1D0A-4FDB-8C16-DABAA3C98E05}" dt="2023-06-02T15:59:20.583" v="2035" actId="14861"/>
          <ac:picMkLst>
            <pc:docMk/>
            <pc:sldMk cId="86581884" sldId="320"/>
            <ac:picMk id="1028" creationId="{76D929AD-671C-134C-3A1B-41760144AED7}"/>
          </ac:picMkLst>
        </pc:picChg>
      </pc:sldChg>
      <pc:sldChg chg="del">
        <pc:chgData name="Kristin Robinson" userId="0073ee21-9c93-4a07-b1b4-504209142bb9" providerId="ADAL" clId="{8C38FB40-1D0A-4FDB-8C16-DABAA3C98E05}" dt="2023-05-24T17:45:50.776" v="8" actId="47"/>
        <pc:sldMkLst>
          <pc:docMk/>
          <pc:sldMk cId="2139812183" sldId="320"/>
        </pc:sldMkLst>
      </pc:sldChg>
      <pc:sldChg chg="delSp add del mod setBg">
        <pc:chgData name="Kristin Robinson" userId="0073ee21-9c93-4a07-b1b4-504209142bb9" providerId="ADAL" clId="{8C38FB40-1D0A-4FDB-8C16-DABAA3C98E05}" dt="2023-05-24T17:57:49.320" v="184" actId="47"/>
        <pc:sldMkLst>
          <pc:docMk/>
          <pc:sldMk cId="3117959505" sldId="320"/>
        </pc:sldMkLst>
        <pc:picChg chg="del">
          <ac:chgData name="Kristin Robinson" userId="0073ee21-9c93-4a07-b1b4-504209142bb9" providerId="ADAL" clId="{8C38FB40-1D0A-4FDB-8C16-DABAA3C98E05}" dt="2023-05-24T17:57:45.582" v="183" actId="478"/>
          <ac:picMkLst>
            <pc:docMk/>
            <pc:sldMk cId="3117959505" sldId="320"/>
            <ac:picMk id="3" creationId="{F21C47D6-2594-AE3A-6CCD-9D3375F01B35}"/>
          </ac:picMkLst>
        </pc:picChg>
      </pc:sldChg>
      <pc:sldChg chg="addSp delSp modSp add mod ord setBg">
        <pc:chgData name="Kristin Robinson" userId="0073ee21-9c93-4a07-b1b4-504209142bb9" providerId="ADAL" clId="{8C38FB40-1D0A-4FDB-8C16-DABAA3C98E05}" dt="2023-06-05T14:23:02.909" v="5521" actId="20577"/>
        <pc:sldMkLst>
          <pc:docMk/>
          <pc:sldMk cId="172101333" sldId="321"/>
        </pc:sldMkLst>
        <pc:spChg chg="mod">
          <ac:chgData name="Kristin Robinson" userId="0073ee21-9c93-4a07-b1b4-504209142bb9" providerId="ADAL" clId="{8C38FB40-1D0A-4FDB-8C16-DABAA3C98E05}" dt="2023-06-01T20:33:12.044" v="2002" actId="20577"/>
          <ac:spMkLst>
            <pc:docMk/>
            <pc:sldMk cId="172101333" sldId="321"/>
            <ac:spMk id="2" creationId="{960B4A98-D11A-4C48-B30B-DBEDDB8B0EF8}"/>
          </ac:spMkLst>
        </pc:spChg>
        <pc:spChg chg="add mod">
          <ac:chgData name="Kristin Robinson" userId="0073ee21-9c93-4a07-b1b4-504209142bb9" providerId="ADAL" clId="{8C38FB40-1D0A-4FDB-8C16-DABAA3C98E05}" dt="2023-06-05T14:23:02.909" v="5521" actId="20577"/>
          <ac:spMkLst>
            <pc:docMk/>
            <pc:sldMk cId="172101333" sldId="321"/>
            <ac:spMk id="5" creationId="{73B8EBC2-6906-8A60-F738-001C8E7906A7}"/>
          </ac:spMkLst>
        </pc:spChg>
        <pc:picChg chg="add mod">
          <ac:chgData name="Kristin Robinson" userId="0073ee21-9c93-4a07-b1b4-504209142bb9" providerId="ADAL" clId="{8C38FB40-1D0A-4FDB-8C16-DABAA3C98E05}" dt="2023-05-31T21:23:39.863" v="1105"/>
          <ac:picMkLst>
            <pc:docMk/>
            <pc:sldMk cId="172101333" sldId="321"/>
            <ac:picMk id="3" creationId="{2FC20EFE-D4AB-0DCF-D675-C6CF14170FD0}"/>
          </ac:picMkLst>
        </pc:picChg>
        <pc:picChg chg="add del mod">
          <ac:chgData name="Kristin Robinson" userId="0073ee21-9c93-4a07-b1b4-504209142bb9" providerId="ADAL" clId="{8C38FB40-1D0A-4FDB-8C16-DABAA3C98E05}" dt="2023-06-01T20:32:44.554" v="1988" actId="478"/>
          <ac:picMkLst>
            <pc:docMk/>
            <pc:sldMk cId="172101333" sldId="321"/>
            <ac:picMk id="5" creationId="{7C1EB3C8-27CF-9CB5-0CB0-A69DC9DF933B}"/>
          </ac:picMkLst>
        </pc:picChg>
        <pc:picChg chg="add mod ord">
          <ac:chgData name="Kristin Robinson" userId="0073ee21-9c93-4a07-b1b4-504209142bb9" providerId="ADAL" clId="{8C38FB40-1D0A-4FDB-8C16-DABAA3C98E05}" dt="2023-06-05T14:16:20.700" v="5389" actId="14100"/>
          <ac:picMkLst>
            <pc:docMk/>
            <pc:sldMk cId="172101333" sldId="321"/>
            <ac:picMk id="6" creationId="{BB5F9785-94B4-B047-ADA1-39E0C2496BEF}"/>
          </ac:picMkLst>
        </pc:picChg>
        <pc:picChg chg="add mod">
          <ac:chgData name="Kristin Robinson" userId="0073ee21-9c93-4a07-b1b4-504209142bb9" providerId="ADAL" clId="{8C38FB40-1D0A-4FDB-8C16-DABAA3C98E05}" dt="2023-06-05T14:17:22.077" v="5432" actId="1076"/>
          <ac:picMkLst>
            <pc:docMk/>
            <pc:sldMk cId="172101333" sldId="321"/>
            <ac:picMk id="7" creationId="{871CAFAD-EE03-6179-8314-A7CFD08A32CB}"/>
          </ac:picMkLst>
        </pc:picChg>
        <pc:picChg chg="del">
          <ac:chgData name="Kristin Robinson" userId="0073ee21-9c93-4a07-b1b4-504209142bb9" providerId="ADAL" clId="{8C38FB40-1D0A-4FDB-8C16-DABAA3C98E05}" dt="2023-05-31T21:23:36.935" v="1104" actId="478"/>
          <ac:picMkLst>
            <pc:docMk/>
            <pc:sldMk cId="172101333" sldId="321"/>
            <ac:picMk id="9" creationId="{D36F9A8C-B246-4DA5-AC63-B86F1579E7FC}"/>
          </ac:picMkLst>
        </pc:picChg>
      </pc:sldChg>
      <pc:sldChg chg="del">
        <pc:chgData name="Kristin Robinson" userId="0073ee21-9c93-4a07-b1b4-504209142bb9" providerId="ADAL" clId="{8C38FB40-1D0A-4FDB-8C16-DABAA3C98E05}" dt="2023-05-24T17:45:52.121" v="9" actId="47"/>
        <pc:sldMkLst>
          <pc:docMk/>
          <pc:sldMk cId="2845282811" sldId="322"/>
        </pc:sldMkLst>
      </pc:sldChg>
      <pc:sldChg chg="add del">
        <pc:chgData name="Kristin Robinson" userId="0073ee21-9c93-4a07-b1b4-504209142bb9" providerId="ADAL" clId="{8C38FB40-1D0A-4FDB-8C16-DABAA3C98E05}" dt="2023-05-24T18:31:28.710" v="377" actId="47"/>
        <pc:sldMkLst>
          <pc:docMk/>
          <pc:sldMk cId="3132380486" sldId="322"/>
        </pc:sldMkLst>
      </pc:sldChg>
      <pc:sldChg chg="add del">
        <pc:chgData name="Kristin Robinson" userId="0073ee21-9c93-4a07-b1b4-504209142bb9" providerId="ADAL" clId="{8C38FB40-1D0A-4FDB-8C16-DABAA3C98E05}" dt="2023-05-24T18:31:36.346" v="380" actId="47"/>
        <pc:sldMkLst>
          <pc:docMk/>
          <pc:sldMk cId="3703839383" sldId="323"/>
        </pc:sldMkLst>
      </pc:sldChg>
      <pc:sldChg chg="modSp add del mod">
        <pc:chgData name="Kristin Robinson" userId="0073ee21-9c93-4a07-b1b4-504209142bb9" providerId="ADAL" clId="{8C38FB40-1D0A-4FDB-8C16-DABAA3C98E05}" dt="2023-06-05T03:23:33.652" v="4878" actId="2696"/>
        <pc:sldMkLst>
          <pc:docMk/>
          <pc:sldMk cId="3481850852" sldId="324"/>
        </pc:sldMkLst>
        <pc:spChg chg="mod">
          <ac:chgData name="Kristin Robinson" userId="0073ee21-9c93-4a07-b1b4-504209142bb9" providerId="ADAL" clId="{8C38FB40-1D0A-4FDB-8C16-DABAA3C98E05}" dt="2023-05-24T18:20:44.462" v="315" actId="20577"/>
          <ac:spMkLst>
            <pc:docMk/>
            <pc:sldMk cId="3481850852" sldId="324"/>
            <ac:spMk id="2" creationId="{00000000-0000-0000-0000-000000000000}"/>
          </ac:spMkLst>
        </pc:spChg>
      </pc:sldChg>
      <pc:sldChg chg="add del">
        <pc:chgData name="Kristin Robinson" userId="0073ee21-9c93-4a07-b1b4-504209142bb9" providerId="ADAL" clId="{8C38FB40-1D0A-4FDB-8C16-DABAA3C98E05}" dt="2023-05-24T18:31:12.724" v="376" actId="47"/>
        <pc:sldMkLst>
          <pc:docMk/>
          <pc:sldMk cId="3862279583" sldId="325"/>
        </pc:sldMkLst>
      </pc:sldChg>
      <pc:sldChg chg="add">
        <pc:chgData name="Kristin Robinson" userId="0073ee21-9c93-4a07-b1b4-504209142bb9" providerId="ADAL" clId="{8C38FB40-1D0A-4FDB-8C16-DABAA3C98E05}" dt="2023-05-24T18:18:23.051" v="282"/>
        <pc:sldMkLst>
          <pc:docMk/>
          <pc:sldMk cId="2678519794" sldId="326"/>
        </pc:sldMkLst>
      </pc:sldChg>
      <pc:sldChg chg="addSp delSp modSp add mod ord">
        <pc:chgData name="Kristin Robinson" userId="0073ee21-9c93-4a07-b1b4-504209142bb9" providerId="ADAL" clId="{8C38FB40-1D0A-4FDB-8C16-DABAA3C98E05}" dt="2023-06-05T03:23:11.989" v="4877"/>
        <pc:sldMkLst>
          <pc:docMk/>
          <pc:sldMk cId="2294597544" sldId="327"/>
        </pc:sldMkLst>
        <pc:spChg chg="mod">
          <ac:chgData name="Kristin Robinson" userId="0073ee21-9c93-4a07-b1b4-504209142bb9" providerId="ADAL" clId="{8C38FB40-1D0A-4FDB-8C16-DABAA3C98E05}" dt="2023-06-05T03:03:57.732" v="4277" actId="1076"/>
          <ac:spMkLst>
            <pc:docMk/>
            <pc:sldMk cId="2294597544" sldId="327"/>
            <ac:spMk id="7" creationId="{E9093BFC-48A7-B44B-A661-E9FF593DF92E}"/>
          </ac:spMkLst>
        </pc:spChg>
        <pc:picChg chg="add mod">
          <ac:chgData name="Kristin Robinson" userId="0073ee21-9c93-4a07-b1b4-504209142bb9" providerId="ADAL" clId="{8C38FB40-1D0A-4FDB-8C16-DABAA3C98E05}" dt="2023-05-31T21:24:06.056" v="1117" actId="1076"/>
          <ac:picMkLst>
            <pc:docMk/>
            <pc:sldMk cId="2294597544" sldId="327"/>
            <ac:picMk id="2" creationId="{506ED0D9-B7EA-9461-9993-4E450B7102B2}"/>
          </ac:picMkLst>
        </pc:picChg>
        <pc:picChg chg="del">
          <ac:chgData name="Kristin Robinson" userId="0073ee21-9c93-4a07-b1b4-504209142bb9" providerId="ADAL" clId="{8C38FB40-1D0A-4FDB-8C16-DABAA3C98E05}" dt="2023-05-31T21:23:54.668" v="1115" actId="478"/>
          <ac:picMkLst>
            <pc:docMk/>
            <pc:sldMk cId="2294597544" sldId="327"/>
            <ac:picMk id="6" creationId="{09311938-B86E-450D-8785-5F939974B250}"/>
          </ac:picMkLst>
        </pc:picChg>
        <pc:picChg chg="del">
          <ac:chgData name="Kristin Robinson" userId="0073ee21-9c93-4a07-b1b4-504209142bb9" providerId="ADAL" clId="{8C38FB40-1D0A-4FDB-8C16-DABAA3C98E05}" dt="2023-06-05T02:58:11.658" v="4272" actId="478"/>
          <ac:picMkLst>
            <pc:docMk/>
            <pc:sldMk cId="2294597544" sldId="327"/>
            <ac:picMk id="8" creationId="{00000000-0000-0000-0000-000000000000}"/>
          </ac:picMkLst>
        </pc:picChg>
      </pc:sldChg>
      <pc:sldChg chg="addSp delSp modSp add mod setBg">
        <pc:chgData name="Kristin Robinson" userId="0073ee21-9c93-4a07-b1b4-504209142bb9" providerId="ADAL" clId="{8C38FB40-1D0A-4FDB-8C16-DABAA3C98E05}" dt="2023-06-05T15:49:56.068" v="5846" actId="20577"/>
        <pc:sldMkLst>
          <pc:docMk/>
          <pc:sldMk cId="2024186486" sldId="328"/>
        </pc:sldMkLst>
        <pc:spChg chg="mod">
          <ac:chgData name="Kristin Robinson" userId="0073ee21-9c93-4a07-b1b4-504209142bb9" providerId="ADAL" clId="{8C38FB40-1D0A-4FDB-8C16-DABAA3C98E05}" dt="2023-06-05T15:49:56.068" v="5846" actId="20577"/>
          <ac:spMkLst>
            <pc:docMk/>
            <pc:sldMk cId="2024186486" sldId="328"/>
            <ac:spMk id="8" creationId="{055C24B6-6359-5C3F-A87A-1E0DF36F9EC9}"/>
          </ac:spMkLst>
        </pc:spChg>
        <pc:picChg chg="add mod">
          <ac:chgData name="Kristin Robinson" userId="0073ee21-9c93-4a07-b1b4-504209142bb9" providerId="ADAL" clId="{8C38FB40-1D0A-4FDB-8C16-DABAA3C98E05}" dt="2023-05-31T21:21:58.413" v="1092"/>
          <ac:picMkLst>
            <pc:docMk/>
            <pc:sldMk cId="2024186486" sldId="328"/>
            <ac:picMk id="3" creationId="{DC5867B5-DE70-7DB9-C862-A6AD695C8F93}"/>
          </ac:picMkLst>
        </pc:picChg>
        <pc:picChg chg="add mod">
          <ac:chgData name="Kristin Robinson" userId="0073ee21-9c93-4a07-b1b4-504209142bb9" providerId="ADAL" clId="{8C38FB40-1D0A-4FDB-8C16-DABAA3C98E05}" dt="2023-06-05T14:10:44.586" v="5348" actId="1076"/>
          <ac:picMkLst>
            <pc:docMk/>
            <pc:sldMk cId="2024186486" sldId="328"/>
            <ac:picMk id="6" creationId="{E63060D0-BE67-9EB0-820E-AC81359F6A7A}"/>
          </ac:picMkLst>
        </pc:picChg>
        <pc:picChg chg="del">
          <ac:chgData name="Kristin Robinson" userId="0073ee21-9c93-4a07-b1b4-504209142bb9" providerId="ADAL" clId="{8C38FB40-1D0A-4FDB-8C16-DABAA3C98E05}" dt="2023-05-31T21:21:45.475" v="1091" actId="478"/>
          <ac:picMkLst>
            <pc:docMk/>
            <pc:sldMk cId="2024186486" sldId="328"/>
            <ac:picMk id="9" creationId="{D36F9A8C-B246-4DA5-AC63-B86F1579E7FC}"/>
          </ac:picMkLst>
        </pc:picChg>
      </pc:sldChg>
      <pc:sldChg chg="addSp delSp modSp add mod">
        <pc:chgData name="Kristin Robinson" userId="0073ee21-9c93-4a07-b1b4-504209142bb9" providerId="ADAL" clId="{8C38FB40-1D0A-4FDB-8C16-DABAA3C98E05}" dt="2023-06-05T15:50:19.924" v="5848" actId="1076"/>
        <pc:sldMkLst>
          <pc:docMk/>
          <pc:sldMk cId="1800397925" sldId="329"/>
        </pc:sldMkLst>
        <pc:spChg chg="mod">
          <ac:chgData name="Kristin Robinson" userId="0073ee21-9c93-4a07-b1b4-504209142bb9" providerId="ADAL" clId="{8C38FB40-1D0A-4FDB-8C16-DABAA3C98E05}" dt="2023-06-05T15:50:19.924" v="5848" actId="1076"/>
          <ac:spMkLst>
            <pc:docMk/>
            <pc:sldMk cId="1800397925" sldId="329"/>
            <ac:spMk id="11" creationId="{31726319-6099-195C-8E7D-D8AFE365E452}"/>
          </ac:spMkLst>
        </pc:spChg>
        <pc:picChg chg="del">
          <ac:chgData name="Kristin Robinson" userId="0073ee21-9c93-4a07-b1b4-504209142bb9" providerId="ADAL" clId="{8C38FB40-1D0A-4FDB-8C16-DABAA3C98E05}" dt="2023-06-05T15:31:12.754" v="5764" actId="478"/>
          <ac:picMkLst>
            <pc:docMk/>
            <pc:sldMk cId="1800397925" sldId="329"/>
            <ac:picMk id="3" creationId="{5DC15D2E-F054-E007-18D9-009BA85596F7}"/>
          </ac:picMkLst>
        </pc:picChg>
        <pc:picChg chg="add mod">
          <ac:chgData name="Kristin Robinson" userId="0073ee21-9c93-4a07-b1b4-504209142bb9" providerId="ADAL" clId="{8C38FB40-1D0A-4FDB-8C16-DABAA3C98E05}" dt="2023-06-05T15:33:55.899" v="5776" actId="1076"/>
          <ac:picMkLst>
            <pc:docMk/>
            <pc:sldMk cId="1800397925" sldId="329"/>
            <ac:picMk id="6" creationId="{697FE1F9-6DDE-377D-DEF8-E236920B8DB6}"/>
          </ac:picMkLst>
        </pc:picChg>
      </pc:sldChg>
      <pc:sldChg chg="addSp delSp modSp add mod">
        <pc:chgData name="Kristin Robinson" userId="0073ee21-9c93-4a07-b1b4-504209142bb9" providerId="ADAL" clId="{8C38FB40-1D0A-4FDB-8C16-DABAA3C98E05}" dt="2023-06-05T02:40:55.176" v="3949" actId="1076"/>
        <pc:sldMkLst>
          <pc:docMk/>
          <pc:sldMk cId="2544628942" sldId="330"/>
        </pc:sldMkLst>
        <pc:spChg chg="mod">
          <ac:chgData name="Kristin Robinson" userId="0073ee21-9c93-4a07-b1b4-504209142bb9" providerId="ADAL" clId="{8C38FB40-1D0A-4FDB-8C16-DABAA3C98E05}" dt="2023-06-01T20:09:50.837" v="1184" actId="1076"/>
          <ac:spMkLst>
            <pc:docMk/>
            <pc:sldMk cId="2544628942" sldId="330"/>
            <ac:spMk id="2" creationId="{960B4A98-D11A-4C48-B30B-DBEDDB8B0EF8}"/>
          </ac:spMkLst>
        </pc:spChg>
        <pc:spChg chg="mod">
          <ac:chgData name="Kristin Robinson" userId="0073ee21-9c93-4a07-b1b4-504209142bb9" providerId="ADAL" clId="{8C38FB40-1D0A-4FDB-8C16-DABAA3C98E05}" dt="2023-06-01T20:09:53.071" v="1185" actId="1076"/>
          <ac:spMkLst>
            <pc:docMk/>
            <pc:sldMk cId="2544628942" sldId="330"/>
            <ac:spMk id="4" creationId="{3457AA00-D27E-154F-9ABC-D88A06C66A52}"/>
          </ac:spMkLst>
        </pc:spChg>
        <pc:spChg chg="add mod">
          <ac:chgData name="Kristin Robinson" userId="0073ee21-9c93-4a07-b1b4-504209142bb9" providerId="ADAL" clId="{8C38FB40-1D0A-4FDB-8C16-DABAA3C98E05}" dt="2023-06-01T20:27:50.645" v="1675" actId="20577"/>
          <ac:spMkLst>
            <pc:docMk/>
            <pc:sldMk cId="2544628942" sldId="330"/>
            <ac:spMk id="6" creationId="{A70C326E-A2C5-AB28-F3D8-C43F8830CBA6}"/>
          </ac:spMkLst>
        </pc:spChg>
        <pc:spChg chg="add mod">
          <ac:chgData name="Kristin Robinson" userId="0073ee21-9c93-4a07-b1b4-504209142bb9" providerId="ADAL" clId="{8C38FB40-1D0A-4FDB-8C16-DABAA3C98E05}" dt="2023-06-05T02:40:55.176" v="3949" actId="1076"/>
          <ac:spMkLst>
            <pc:docMk/>
            <pc:sldMk cId="2544628942" sldId="330"/>
            <ac:spMk id="7" creationId="{56699DC1-0341-58F2-5C58-91AAB6ADEC2B}"/>
          </ac:spMkLst>
        </pc:spChg>
        <pc:picChg chg="add mod">
          <ac:chgData name="Kristin Robinson" userId="0073ee21-9c93-4a07-b1b4-504209142bb9" providerId="ADAL" clId="{8C38FB40-1D0A-4FDB-8C16-DABAA3C98E05}" dt="2023-06-02T16:00:58.164" v="2163" actId="14861"/>
          <ac:picMkLst>
            <pc:docMk/>
            <pc:sldMk cId="2544628942" sldId="330"/>
            <ac:picMk id="5" creationId="{3C9D3F48-819B-6819-57D3-4D7864B7F58E}"/>
          </ac:picMkLst>
        </pc:picChg>
        <pc:picChg chg="del">
          <ac:chgData name="Kristin Robinson" userId="0073ee21-9c93-4a07-b1b4-504209142bb9" providerId="ADAL" clId="{8C38FB40-1D0A-4FDB-8C16-DABAA3C98E05}" dt="2023-06-01T20:25:44.150" v="1667" actId="478"/>
          <ac:picMkLst>
            <pc:docMk/>
            <pc:sldMk cId="2544628942" sldId="330"/>
            <ac:picMk id="5" creationId="{68E648E5-7FFB-34A2-324F-70809E1A762F}"/>
          </ac:picMkLst>
        </pc:picChg>
      </pc:sldChg>
      <pc:sldChg chg="addSp delSp modSp add mod ord">
        <pc:chgData name="Kristin Robinson" userId="0073ee21-9c93-4a07-b1b4-504209142bb9" providerId="ADAL" clId="{8C38FB40-1D0A-4FDB-8C16-DABAA3C98E05}" dt="2023-06-05T14:13:11.540" v="5349" actId="1076"/>
        <pc:sldMkLst>
          <pc:docMk/>
          <pc:sldMk cId="106768827" sldId="331"/>
        </pc:sldMkLst>
        <pc:spChg chg="mod">
          <ac:chgData name="Kristin Robinson" userId="0073ee21-9c93-4a07-b1b4-504209142bb9" providerId="ADAL" clId="{8C38FB40-1D0A-4FDB-8C16-DABAA3C98E05}" dt="2023-06-01T20:20:01.115" v="1614" actId="20577"/>
          <ac:spMkLst>
            <pc:docMk/>
            <pc:sldMk cId="106768827" sldId="331"/>
            <ac:spMk id="2" creationId="{960B4A98-D11A-4C48-B30B-DBEDDB8B0EF8}"/>
          </ac:spMkLst>
        </pc:spChg>
        <pc:spChg chg="add mod">
          <ac:chgData name="Kristin Robinson" userId="0073ee21-9c93-4a07-b1b4-504209142bb9" providerId="ADAL" clId="{8C38FB40-1D0A-4FDB-8C16-DABAA3C98E05}" dt="2023-06-05T14:13:11.540" v="5349" actId="1076"/>
          <ac:spMkLst>
            <pc:docMk/>
            <pc:sldMk cId="106768827" sldId="331"/>
            <ac:spMk id="6" creationId="{BA1210BC-0B91-A428-2C41-BC3F83BA92DB}"/>
          </ac:spMkLst>
        </pc:spChg>
        <pc:picChg chg="del">
          <ac:chgData name="Kristin Robinson" userId="0073ee21-9c93-4a07-b1b4-504209142bb9" providerId="ADAL" clId="{8C38FB40-1D0A-4FDB-8C16-DABAA3C98E05}" dt="2023-05-31T21:27:52.514" v="1154" actId="478"/>
          <ac:picMkLst>
            <pc:docMk/>
            <pc:sldMk cId="106768827" sldId="331"/>
            <ac:picMk id="5" creationId="{68E648E5-7FFB-34A2-324F-70809E1A762F}"/>
          </ac:picMkLst>
        </pc:picChg>
        <pc:picChg chg="add mod">
          <ac:chgData name="Kristin Robinson" userId="0073ee21-9c93-4a07-b1b4-504209142bb9" providerId="ADAL" clId="{8C38FB40-1D0A-4FDB-8C16-DABAA3C98E05}" dt="2023-06-05T03:26:38.102" v="4890" actId="1076"/>
          <ac:picMkLst>
            <pc:docMk/>
            <pc:sldMk cId="106768827" sldId="331"/>
            <ac:picMk id="1026" creationId="{F2C969E5-1575-1371-3EBD-07F29AA80134}"/>
          </ac:picMkLst>
        </pc:picChg>
      </pc:sldChg>
      <pc:sldChg chg="addSp modSp add del mod">
        <pc:chgData name="Kristin Robinson" userId="0073ee21-9c93-4a07-b1b4-504209142bb9" providerId="ADAL" clId="{8C38FB40-1D0A-4FDB-8C16-DABAA3C98E05}" dt="2023-06-05T03:22:44.959" v="4875" actId="2696"/>
        <pc:sldMkLst>
          <pc:docMk/>
          <pc:sldMk cId="2036067154" sldId="332"/>
        </pc:sldMkLst>
        <pc:spChg chg="add mod">
          <ac:chgData name="Kristin Robinson" userId="0073ee21-9c93-4a07-b1b4-504209142bb9" providerId="ADAL" clId="{8C38FB40-1D0A-4FDB-8C16-DABAA3C98E05}" dt="2023-06-05T02:40:48.376" v="3948" actId="1076"/>
          <ac:spMkLst>
            <pc:docMk/>
            <pc:sldMk cId="2036067154" sldId="332"/>
            <ac:spMk id="5" creationId="{EB47F4B7-913B-D2D0-5F7C-73BC209310AE}"/>
          </ac:spMkLst>
        </pc:spChg>
        <pc:picChg chg="add mod">
          <ac:chgData name="Kristin Robinson" userId="0073ee21-9c93-4a07-b1b4-504209142bb9" providerId="ADAL" clId="{8C38FB40-1D0A-4FDB-8C16-DABAA3C98E05}" dt="2023-06-05T00:18:39.852" v="3090" actId="1076"/>
          <ac:picMkLst>
            <pc:docMk/>
            <pc:sldMk cId="2036067154" sldId="332"/>
            <ac:picMk id="7" creationId="{3F017356-7436-0DCF-6B7A-2003A0156A3D}"/>
          </ac:picMkLst>
        </pc:picChg>
      </pc:sldChg>
      <pc:sldChg chg="modSp add del mod">
        <pc:chgData name="Kristin Robinson" userId="0073ee21-9c93-4a07-b1b4-504209142bb9" providerId="ADAL" clId="{8C38FB40-1D0A-4FDB-8C16-DABAA3C98E05}" dt="2023-06-02T16:01:12.295" v="2164" actId="2696"/>
        <pc:sldMkLst>
          <pc:docMk/>
          <pc:sldMk cId="2658605774" sldId="332"/>
        </pc:sldMkLst>
        <pc:spChg chg="mod">
          <ac:chgData name="Kristin Robinson" userId="0073ee21-9c93-4a07-b1b4-504209142bb9" providerId="ADAL" clId="{8C38FB40-1D0A-4FDB-8C16-DABAA3C98E05}" dt="2023-06-01T20:32:40.004" v="1987" actId="1076"/>
          <ac:spMkLst>
            <pc:docMk/>
            <pc:sldMk cId="2658605774" sldId="332"/>
            <ac:spMk id="4" creationId="{3457AA00-D27E-154F-9ABC-D88A06C66A52}"/>
          </ac:spMkLst>
        </pc:spChg>
      </pc:sldChg>
      <pc:sldChg chg="addSp delSp modSp add mod ord">
        <pc:chgData name="Kristin Robinson" userId="0073ee21-9c93-4a07-b1b4-504209142bb9" providerId="ADAL" clId="{8C38FB40-1D0A-4FDB-8C16-DABAA3C98E05}" dt="2023-06-05T14:31:57.397" v="5682" actId="14861"/>
        <pc:sldMkLst>
          <pc:docMk/>
          <pc:sldMk cId="2195836445" sldId="333"/>
        </pc:sldMkLst>
        <pc:spChg chg="mod">
          <ac:chgData name="Kristin Robinson" userId="0073ee21-9c93-4a07-b1b4-504209142bb9" providerId="ADAL" clId="{8C38FB40-1D0A-4FDB-8C16-DABAA3C98E05}" dt="2023-06-05T00:19:39.751" v="3165" actId="20577"/>
          <ac:spMkLst>
            <pc:docMk/>
            <pc:sldMk cId="2195836445" sldId="333"/>
            <ac:spMk id="2" creationId="{960B4A98-D11A-4C48-B30B-DBEDDB8B0EF8}"/>
          </ac:spMkLst>
        </pc:spChg>
        <pc:spChg chg="mod">
          <ac:chgData name="Kristin Robinson" userId="0073ee21-9c93-4a07-b1b4-504209142bb9" providerId="ADAL" clId="{8C38FB40-1D0A-4FDB-8C16-DABAA3C98E05}" dt="2023-06-05T00:19:58.832" v="3169" actId="14100"/>
          <ac:spMkLst>
            <pc:docMk/>
            <pc:sldMk cId="2195836445" sldId="333"/>
            <ac:spMk id="5" creationId="{EB47F4B7-913B-D2D0-5F7C-73BC209310AE}"/>
          </ac:spMkLst>
        </pc:spChg>
        <pc:picChg chg="add mod">
          <ac:chgData name="Kristin Robinson" userId="0073ee21-9c93-4a07-b1b4-504209142bb9" providerId="ADAL" clId="{8C38FB40-1D0A-4FDB-8C16-DABAA3C98E05}" dt="2023-06-05T14:31:57.397" v="5682" actId="14861"/>
          <ac:picMkLst>
            <pc:docMk/>
            <pc:sldMk cId="2195836445" sldId="333"/>
            <ac:picMk id="7" creationId="{1E4D57D0-5762-5849-4753-912CC76BFDB3}"/>
          </ac:picMkLst>
        </pc:picChg>
        <pc:picChg chg="add del mod">
          <ac:chgData name="Kristin Robinson" userId="0073ee21-9c93-4a07-b1b4-504209142bb9" providerId="ADAL" clId="{8C38FB40-1D0A-4FDB-8C16-DABAA3C98E05}" dt="2023-06-05T00:26:48.931" v="3222" actId="478"/>
          <ac:picMkLst>
            <pc:docMk/>
            <pc:sldMk cId="2195836445" sldId="333"/>
            <ac:picMk id="7" creationId="{2592CBEA-F7EE-424F-AA02-4A55E8299B2A}"/>
          </ac:picMkLst>
        </pc:picChg>
        <pc:picChg chg="add mod">
          <ac:chgData name="Kristin Robinson" userId="0073ee21-9c93-4a07-b1b4-504209142bb9" providerId="ADAL" clId="{8C38FB40-1D0A-4FDB-8C16-DABAA3C98E05}" dt="2023-06-05T14:31:21.863" v="5657" actId="1076"/>
          <ac:picMkLst>
            <pc:docMk/>
            <pc:sldMk cId="2195836445" sldId="333"/>
            <ac:picMk id="9" creationId="{680BD2C6-8FCA-8BDB-3BDE-79FCE5A9B3A1}"/>
          </ac:picMkLst>
        </pc:picChg>
        <pc:picChg chg="add del mod">
          <ac:chgData name="Kristin Robinson" userId="0073ee21-9c93-4a07-b1b4-504209142bb9" providerId="ADAL" clId="{8C38FB40-1D0A-4FDB-8C16-DABAA3C98E05}" dt="2023-06-05T03:18:12.470" v="4818"/>
          <ac:picMkLst>
            <pc:docMk/>
            <pc:sldMk cId="2195836445" sldId="333"/>
            <ac:picMk id="10" creationId="{4DCDF170-986D-32B8-13FA-1282DF9E2139}"/>
          </ac:picMkLst>
        </pc:picChg>
      </pc:sldChg>
      <pc:sldChg chg="addSp delSp modSp add mod">
        <pc:chgData name="Kristin Robinson" userId="0073ee21-9c93-4a07-b1b4-504209142bb9" providerId="ADAL" clId="{8C38FB40-1D0A-4FDB-8C16-DABAA3C98E05}" dt="2023-06-05T03:30:59.228" v="5265" actId="14861"/>
        <pc:sldMkLst>
          <pc:docMk/>
          <pc:sldMk cId="2554191860" sldId="334"/>
        </pc:sldMkLst>
        <pc:spChg chg="mod">
          <ac:chgData name="Kristin Robinson" userId="0073ee21-9c93-4a07-b1b4-504209142bb9" providerId="ADAL" clId="{8C38FB40-1D0A-4FDB-8C16-DABAA3C98E05}" dt="2023-06-05T00:31:50.105" v="3238" actId="20577"/>
          <ac:spMkLst>
            <pc:docMk/>
            <pc:sldMk cId="2554191860" sldId="334"/>
            <ac:spMk id="2" creationId="{960B4A98-D11A-4C48-B30B-DBEDDB8B0EF8}"/>
          </ac:spMkLst>
        </pc:spChg>
        <pc:spChg chg="del mod">
          <ac:chgData name="Kristin Robinson" userId="0073ee21-9c93-4a07-b1b4-504209142bb9" providerId="ADAL" clId="{8C38FB40-1D0A-4FDB-8C16-DABAA3C98E05}" dt="2023-06-05T00:31:58.959" v="3240" actId="478"/>
          <ac:spMkLst>
            <pc:docMk/>
            <pc:sldMk cId="2554191860" sldId="334"/>
            <ac:spMk id="5" creationId="{EB47F4B7-913B-D2D0-5F7C-73BC209310AE}"/>
          </ac:spMkLst>
        </pc:spChg>
        <pc:picChg chg="add mod">
          <ac:chgData name="Kristin Robinson" userId="0073ee21-9c93-4a07-b1b4-504209142bb9" providerId="ADAL" clId="{8C38FB40-1D0A-4FDB-8C16-DABAA3C98E05}" dt="2023-06-05T03:30:52.248" v="5240" actId="14861"/>
          <ac:picMkLst>
            <pc:docMk/>
            <pc:sldMk cId="2554191860" sldId="334"/>
            <ac:picMk id="7" creationId="{C153BF91-E014-AE02-C6B4-A245ABD2828D}"/>
          </ac:picMkLst>
        </pc:picChg>
        <pc:picChg chg="add del mod">
          <ac:chgData name="Kristin Robinson" userId="0073ee21-9c93-4a07-b1b4-504209142bb9" providerId="ADAL" clId="{8C38FB40-1D0A-4FDB-8C16-DABAA3C98E05}" dt="2023-06-05T00:32:28.091" v="3247" actId="478"/>
          <ac:picMkLst>
            <pc:docMk/>
            <pc:sldMk cId="2554191860" sldId="334"/>
            <ac:picMk id="9" creationId="{B5100DF8-9720-BB7E-C7F4-5419F291BA95}"/>
          </ac:picMkLst>
        </pc:picChg>
        <pc:picChg chg="add del mod">
          <ac:chgData name="Kristin Robinson" userId="0073ee21-9c93-4a07-b1b4-504209142bb9" providerId="ADAL" clId="{8C38FB40-1D0A-4FDB-8C16-DABAA3C98E05}" dt="2023-06-05T02:31:08.987" v="3621" actId="478"/>
          <ac:picMkLst>
            <pc:docMk/>
            <pc:sldMk cId="2554191860" sldId="334"/>
            <ac:picMk id="11" creationId="{AC435EC5-BBA1-0E4E-B9FD-CFDB27076969}"/>
          </ac:picMkLst>
        </pc:picChg>
        <pc:picChg chg="add mod">
          <ac:chgData name="Kristin Robinson" userId="0073ee21-9c93-4a07-b1b4-504209142bb9" providerId="ADAL" clId="{8C38FB40-1D0A-4FDB-8C16-DABAA3C98E05}" dt="2023-06-05T03:30:59.228" v="5265" actId="14861"/>
          <ac:picMkLst>
            <pc:docMk/>
            <pc:sldMk cId="2554191860" sldId="334"/>
            <ac:picMk id="13" creationId="{4386AEEF-1C41-7126-52A2-0AA7E9E946CB}"/>
          </ac:picMkLst>
        </pc:picChg>
      </pc:sldChg>
      <pc:sldChg chg="addSp modSp add mod">
        <pc:chgData name="Kristin Robinson" userId="0073ee21-9c93-4a07-b1b4-504209142bb9" providerId="ADAL" clId="{8C38FB40-1D0A-4FDB-8C16-DABAA3C98E05}" dt="2023-06-05T03:31:25.998" v="5294" actId="14861"/>
        <pc:sldMkLst>
          <pc:docMk/>
          <pc:sldMk cId="2959641567" sldId="335"/>
        </pc:sldMkLst>
        <pc:spChg chg="mod">
          <ac:chgData name="Kristin Robinson" userId="0073ee21-9c93-4a07-b1b4-504209142bb9" providerId="ADAL" clId="{8C38FB40-1D0A-4FDB-8C16-DABAA3C98E05}" dt="2023-06-05T02:57:23.173" v="4237" actId="20577"/>
          <ac:spMkLst>
            <pc:docMk/>
            <pc:sldMk cId="2959641567" sldId="335"/>
            <ac:spMk id="2" creationId="{960B4A98-D11A-4C48-B30B-DBEDDB8B0EF8}"/>
          </ac:spMkLst>
        </pc:spChg>
        <pc:spChg chg="mod">
          <ac:chgData name="Kristin Robinson" userId="0073ee21-9c93-4a07-b1b4-504209142bb9" providerId="ADAL" clId="{8C38FB40-1D0A-4FDB-8C16-DABAA3C98E05}" dt="2023-06-05T03:13:47.325" v="4613" actId="20577"/>
          <ac:spMkLst>
            <pc:docMk/>
            <pc:sldMk cId="2959641567" sldId="335"/>
            <ac:spMk id="5" creationId="{EB47F4B7-913B-D2D0-5F7C-73BC209310AE}"/>
          </ac:spMkLst>
        </pc:spChg>
        <pc:picChg chg="add mod">
          <ac:chgData name="Kristin Robinson" userId="0073ee21-9c93-4a07-b1b4-504209142bb9" providerId="ADAL" clId="{8C38FB40-1D0A-4FDB-8C16-DABAA3C98E05}" dt="2023-06-05T03:31:25.998" v="5294" actId="14861"/>
          <ac:picMkLst>
            <pc:docMk/>
            <pc:sldMk cId="2959641567" sldId="335"/>
            <ac:picMk id="6" creationId="{86A14A70-0CF8-62C8-671B-6B122D4888A9}"/>
          </ac:picMkLst>
        </pc:picChg>
      </pc:sldChg>
      <pc:sldChg chg="modSp add del mod">
        <pc:chgData name="Kristin Robinson" userId="0073ee21-9c93-4a07-b1b4-504209142bb9" providerId="ADAL" clId="{8C38FB40-1D0A-4FDB-8C16-DABAA3C98E05}" dt="2023-06-05T03:14:10.250" v="4614" actId="47"/>
        <pc:sldMkLst>
          <pc:docMk/>
          <pc:sldMk cId="3791167420" sldId="336"/>
        </pc:sldMkLst>
        <pc:spChg chg="mod">
          <ac:chgData name="Kristin Robinson" userId="0073ee21-9c93-4a07-b1b4-504209142bb9" providerId="ADAL" clId="{8C38FB40-1D0A-4FDB-8C16-DABAA3C98E05}" dt="2023-06-05T03:08:17.356" v="4521" actId="20577"/>
          <ac:spMkLst>
            <pc:docMk/>
            <pc:sldMk cId="3791167420" sldId="336"/>
            <ac:spMk id="2" creationId="{960B4A98-D11A-4C48-B30B-DBEDDB8B0EF8}"/>
          </ac:spMkLst>
        </pc:spChg>
        <pc:spChg chg="mod">
          <ac:chgData name="Kristin Robinson" userId="0073ee21-9c93-4a07-b1b4-504209142bb9" providerId="ADAL" clId="{8C38FB40-1D0A-4FDB-8C16-DABAA3C98E05}" dt="2023-06-05T03:13:08.316" v="4568" actId="21"/>
          <ac:spMkLst>
            <pc:docMk/>
            <pc:sldMk cId="3791167420" sldId="336"/>
            <ac:spMk id="5" creationId="{EB47F4B7-913B-D2D0-5F7C-73BC209310AE}"/>
          </ac:spMkLst>
        </pc:spChg>
      </pc:sldChg>
      <pc:sldChg chg="modSp add mod ord">
        <pc:chgData name="Kristin Robinson" userId="0073ee21-9c93-4a07-b1b4-504209142bb9" providerId="ADAL" clId="{8C38FB40-1D0A-4FDB-8C16-DABAA3C98E05}" dt="2023-06-05T14:24:04.219" v="5559" actId="20577"/>
        <pc:sldMkLst>
          <pc:docMk/>
          <pc:sldMk cId="2440663294" sldId="337"/>
        </pc:sldMkLst>
        <pc:spChg chg="mod">
          <ac:chgData name="Kristin Robinson" userId="0073ee21-9c93-4a07-b1b4-504209142bb9" providerId="ADAL" clId="{8C38FB40-1D0A-4FDB-8C16-DABAA3C98E05}" dt="2023-06-05T03:15:14.621" v="4640" actId="20577"/>
          <ac:spMkLst>
            <pc:docMk/>
            <pc:sldMk cId="2440663294" sldId="337"/>
            <ac:spMk id="2" creationId="{960B4A98-D11A-4C48-B30B-DBEDDB8B0EF8}"/>
          </ac:spMkLst>
        </pc:spChg>
        <pc:spChg chg="mod">
          <ac:chgData name="Kristin Robinson" userId="0073ee21-9c93-4a07-b1b4-504209142bb9" providerId="ADAL" clId="{8C38FB40-1D0A-4FDB-8C16-DABAA3C98E05}" dt="2023-06-05T14:24:04.219" v="5559" actId="20577"/>
          <ac:spMkLst>
            <pc:docMk/>
            <pc:sldMk cId="2440663294" sldId="337"/>
            <ac:spMk id="5" creationId="{EB47F4B7-913B-D2D0-5F7C-73BC209310AE}"/>
          </ac:spMkLst>
        </pc:spChg>
        <pc:picChg chg="mod">
          <ac:chgData name="Kristin Robinson" userId="0073ee21-9c93-4a07-b1b4-504209142bb9" providerId="ADAL" clId="{8C38FB40-1D0A-4FDB-8C16-DABAA3C98E05}" dt="2023-06-05T03:29:19.528" v="5067" actId="14861"/>
          <ac:picMkLst>
            <pc:docMk/>
            <pc:sldMk cId="2440663294" sldId="337"/>
            <ac:picMk id="7" creationId="{3F017356-7436-0DCF-6B7A-2003A0156A3D}"/>
          </ac:picMkLst>
        </pc:picChg>
      </pc:sldChg>
      <pc:sldChg chg="addSp delSp modSp add mod">
        <pc:chgData name="Kristin Robinson" userId="0073ee21-9c93-4a07-b1b4-504209142bb9" providerId="ADAL" clId="{8C38FB40-1D0A-4FDB-8C16-DABAA3C98E05}" dt="2023-06-05T03:30:39.468" v="5214" actId="14861"/>
        <pc:sldMkLst>
          <pc:docMk/>
          <pc:sldMk cId="2688307816" sldId="338"/>
        </pc:sldMkLst>
        <pc:spChg chg="mod">
          <ac:chgData name="Kristin Robinson" userId="0073ee21-9c93-4a07-b1b4-504209142bb9" providerId="ADAL" clId="{8C38FB40-1D0A-4FDB-8C16-DABAA3C98E05}" dt="2023-06-05T02:35:58.250" v="3711" actId="20577"/>
          <ac:spMkLst>
            <pc:docMk/>
            <pc:sldMk cId="2688307816" sldId="338"/>
            <ac:spMk id="2" creationId="{960B4A98-D11A-4C48-B30B-DBEDDB8B0EF8}"/>
          </ac:spMkLst>
        </pc:spChg>
        <pc:spChg chg="mod">
          <ac:chgData name="Kristin Robinson" userId="0073ee21-9c93-4a07-b1b4-504209142bb9" providerId="ADAL" clId="{8C38FB40-1D0A-4FDB-8C16-DABAA3C98E05}" dt="2023-06-05T02:36:56.756" v="3791" actId="1076"/>
          <ac:spMkLst>
            <pc:docMk/>
            <pc:sldMk cId="2688307816" sldId="338"/>
            <ac:spMk id="5" creationId="{EB47F4B7-913B-D2D0-5F7C-73BC209310AE}"/>
          </ac:spMkLst>
        </pc:spChg>
        <pc:picChg chg="add del mod">
          <ac:chgData name="Kristin Robinson" userId="0073ee21-9c93-4a07-b1b4-504209142bb9" providerId="ADAL" clId="{8C38FB40-1D0A-4FDB-8C16-DABAA3C98E05}" dt="2023-06-05T02:29:08.227" v="3608" actId="21"/>
          <ac:picMkLst>
            <pc:docMk/>
            <pc:sldMk cId="2688307816" sldId="338"/>
            <ac:picMk id="7" creationId="{949CB9CE-1976-F747-3FF9-4EB3272C1A7A}"/>
          </ac:picMkLst>
        </pc:picChg>
        <pc:picChg chg="add mod">
          <ac:chgData name="Kristin Robinson" userId="0073ee21-9c93-4a07-b1b4-504209142bb9" providerId="ADAL" clId="{8C38FB40-1D0A-4FDB-8C16-DABAA3C98E05}" dt="2023-06-05T03:30:39.468" v="5214" actId="14861"/>
          <ac:picMkLst>
            <pc:docMk/>
            <pc:sldMk cId="2688307816" sldId="338"/>
            <ac:picMk id="9" creationId="{6D78C862-A7E6-61B6-350A-4881CF943012}"/>
          </ac:picMkLst>
        </pc:picChg>
        <pc:picChg chg="add mod">
          <ac:chgData name="Kristin Robinson" userId="0073ee21-9c93-4a07-b1b4-504209142bb9" providerId="ADAL" clId="{8C38FB40-1D0A-4FDB-8C16-DABAA3C98E05}" dt="2023-06-05T03:30:29.369" v="5185" actId="14861"/>
          <ac:picMkLst>
            <pc:docMk/>
            <pc:sldMk cId="2688307816" sldId="338"/>
            <ac:picMk id="11" creationId="{6A7EA5F0-9498-5F76-3260-94DDB2852DB9}"/>
          </ac:picMkLst>
        </pc:picChg>
      </pc:sldChg>
      <pc:sldChg chg="addSp delSp modSp add mod">
        <pc:chgData name="Kristin Robinson" userId="0073ee21-9c93-4a07-b1b4-504209142bb9" providerId="ADAL" clId="{8C38FB40-1D0A-4FDB-8C16-DABAA3C98E05}" dt="2023-06-05T03:30:11.338" v="5156" actId="14861"/>
        <pc:sldMkLst>
          <pc:docMk/>
          <pc:sldMk cId="2402533160" sldId="339"/>
        </pc:sldMkLst>
        <pc:picChg chg="del">
          <ac:chgData name="Kristin Robinson" userId="0073ee21-9c93-4a07-b1b4-504209142bb9" providerId="ADAL" clId="{8C38FB40-1D0A-4FDB-8C16-DABAA3C98E05}" dt="2023-06-05T00:20:48.011" v="3176" actId="478"/>
          <ac:picMkLst>
            <pc:docMk/>
            <pc:sldMk cId="2402533160" sldId="339"/>
            <ac:picMk id="7" creationId="{2592CBEA-F7EE-424F-AA02-4A55E8299B2A}"/>
          </ac:picMkLst>
        </pc:picChg>
        <pc:picChg chg="add mod">
          <ac:chgData name="Kristin Robinson" userId="0073ee21-9c93-4a07-b1b4-504209142bb9" providerId="ADAL" clId="{8C38FB40-1D0A-4FDB-8C16-DABAA3C98E05}" dt="2023-06-05T03:30:11.338" v="5156" actId="14861"/>
          <ac:picMkLst>
            <pc:docMk/>
            <pc:sldMk cId="2402533160" sldId="339"/>
            <ac:picMk id="8" creationId="{62646F8F-9041-D627-1373-E92F9FFB8B4C}"/>
          </ac:picMkLst>
        </pc:picChg>
      </pc:sldChg>
      <pc:sldChg chg="addSp delSp modSp add mod">
        <pc:chgData name="Kristin Robinson" userId="0073ee21-9c93-4a07-b1b4-504209142bb9" providerId="ADAL" clId="{8C38FB40-1D0A-4FDB-8C16-DABAA3C98E05}" dt="2023-06-05T14:29:56.664" v="5654" actId="20577"/>
        <pc:sldMkLst>
          <pc:docMk/>
          <pc:sldMk cId="2318197665" sldId="340"/>
        </pc:sldMkLst>
        <pc:spChg chg="add mod">
          <ac:chgData name="Kristin Robinson" userId="0073ee21-9c93-4a07-b1b4-504209142bb9" providerId="ADAL" clId="{8C38FB40-1D0A-4FDB-8C16-DABAA3C98E05}" dt="2023-06-05T14:29:56.664" v="5654" actId="20577"/>
          <ac:spMkLst>
            <pc:docMk/>
            <pc:sldMk cId="2318197665" sldId="340"/>
            <ac:spMk id="10" creationId="{10D0562E-6554-14EC-CAAF-3914E1F1ECD5}"/>
          </ac:spMkLst>
        </pc:spChg>
        <pc:picChg chg="del mod">
          <ac:chgData name="Kristin Robinson" userId="0073ee21-9c93-4a07-b1b4-504209142bb9" providerId="ADAL" clId="{8C38FB40-1D0A-4FDB-8C16-DABAA3C98E05}" dt="2023-06-05T03:18:02.190" v="4816" actId="21"/>
          <ac:picMkLst>
            <pc:docMk/>
            <pc:sldMk cId="2318197665" sldId="340"/>
            <ac:picMk id="7" creationId="{2592CBEA-F7EE-424F-AA02-4A55E8299B2A}"/>
          </ac:picMkLst>
        </pc:picChg>
        <pc:picChg chg="add mod">
          <ac:chgData name="Kristin Robinson" userId="0073ee21-9c93-4a07-b1b4-504209142bb9" providerId="ADAL" clId="{8C38FB40-1D0A-4FDB-8C16-DABAA3C98E05}" dt="2023-06-05T03:29:36.263" v="5097" actId="14861"/>
          <ac:picMkLst>
            <pc:docMk/>
            <pc:sldMk cId="2318197665" sldId="340"/>
            <ac:picMk id="8" creationId="{B826757E-B53F-773A-6C1A-CAE517F026AC}"/>
          </ac:picMkLst>
        </pc:picChg>
        <pc:picChg chg="del">
          <ac:chgData name="Kristin Robinson" userId="0073ee21-9c93-4a07-b1b4-504209142bb9" providerId="ADAL" clId="{8C38FB40-1D0A-4FDB-8C16-DABAA3C98E05}" dt="2023-06-05T00:22:31.311" v="3192" actId="478"/>
          <ac:picMkLst>
            <pc:docMk/>
            <pc:sldMk cId="2318197665" sldId="340"/>
            <ac:picMk id="9" creationId="{680BD2C6-8FCA-8BDB-3BDE-79FCE5A9B3A1}"/>
          </ac:picMkLst>
        </pc:picChg>
      </pc:sldChg>
      <pc:sldChg chg="addSp modSp add mod">
        <pc:chgData name="Kristin Robinson" userId="0073ee21-9c93-4a07-b1b4-504209142bb9" providerId="ADAL" clId="{8C38FB40-1D0A-4FDB-8C16-DABAA3C98E05}" dt="2023-06-05T15:36:01.232" v="5787" actId="13926"/>
        <pc:sldMkLst>
          <pc:docMk/>
          <pc:sldMk cId="510252312" sldId="341"/>
        </pc:sldMkLst>
        <pc:spChg chg="mod">
          <ac:chgData name="Kristin Robinson" userId="0073ee21-9c93-4a07-b1b4-504209142bb9" providerId="ADAL" clId="{8C38FB40-1D0A-4FDB-8C16-DABAA3C98E05}" dt="2023-06-05T03:09:42.191" v="4558" actId="20577"/>
          <ac:spMkLst>
            <pc:docMk/>
            <pc:sldMk cId="510252312" sldId="341"/>
            <ac:spMk id="2" creationId="{960B4A98-D11A-4C48-B30B-DBEDDB8B0EF8}"/>
          </ac:spMkLst>
        </pc:spChg>
        <pc:spChg chg="mod">
          <ac:chgData name="Kristin Robinson" userId="0073ee21-9c93-4a07-b1b4-504209142bb9" providerId="ADAL" clId="{8C38FB40-1D0A-4FDB-8C16-DABAA3C98E05}" dt="2023-06-05T15:36:01.232" v="5787" actId="13926"/>
          <ac:spMkLst>
            <pc:docMk/>
            <pc:sldMk cId="510252312" sldId="341"/>
            <ac:spMk id="5" creationId="{EB47F4B7-913B-D2D0-5F7C-73BC209310AE}"/>
          </ac:spMkLst>
        </pc:spChg>
        <pc:picChg chg="add mod">
          <ac:chgData name="Kristin Robinson" userId="0073ee21-9c93-4a07-b1b4-504209142bb9" providerId="ADAL" clId="{8C38FB40-1D0A-4FDB-8C16-DABAA3C98E05}" dt="2023-06-05T03:31:43.142" v="5320" actId="14861"/>
          <ac:picMkLst>
            <pc:docMk/>
            <pc:sldMk cId="510252312" sldId="341"/>
            <ac:picMk id="7" creationId="{7D0796D6-7F17-A40B-CB4D-02BAD708FED3}"/>
          </ac:picMkLst>
        </pc:picChg>
      </pc:sldChg>
      <pc:sldChg chg="addSp delSp modSp add mod">
        <pc:chgData name="Kristin Robinson" userId="0073ee21-9c93-4a07-b1b4-504209142bb9" providerId="ADAL" clId="{8C38FB40-1D0A-4FDB-8C16-DABAA3C98E05}" dt="2023-06-05T15:26:02.442" v="5763" actId="1076"/>
        <pc:sldMkLst>
          <pc:docMk/>
          <pc:sldMk cId="132059262" sldId="342"/>
        </pc:sldMkLst>
        <pc:spChg chg="mod">
          <ac:chgData name="Kristin Robinson" userId="0073ee21-9c93-4a07-b1b4-504209142bb9" providerId="ADAL" clId="{8C38FB40-1D0A-4FDB-8C16-DABAA3C98E05}" dt="2023-06-05T03:21:24.645" v="4873" actId="20577"/>
          <ac:spMkLst>
            <pc:docMk/>
            <pc:sldMk cId="132059262" sldId="342"/>
            <ac:spMk id="2" creationId="{960B4A98-D11A-4C48-B30B-DBEDDB8B0EF8}"/>
          </ac:spMkLst>
        </pc:spChg>
        <pc:picChg chg="add mod">
          <ac:chgData name="Kristin Robinson" userId="0073ee21-9c93-4a07-b1b4-504209142bb9" providerId="ADAL" clId="{8C38FB40-1D0A-4FDB-8C16-DABAA3C98E05}" dt="2023-06-05T15:25:59.666" v="5762" actId="1076"/>
          <ac:picMkLst>
            <pc:docMk/>
            <pc:sldMk cId="132059262" sldId="342"/>
            <ac:picMk id="6" creationId="{D33D69D8-7E19-6D41-7400-3DB9A059C0CD}"/>
          </ac:picMkLst>
        </pc:picChg>
        <pc:picChg chg="del">
          <ac:chgData name="Kristin Robinson" userId="0073ee21-9c93-4a07-b1b4-504209142bb9" providerId="ADAL" clId="{8C38FB40-1D0A-4FDB-8C16-DABAA3C98E05}" dt="2023-06-05T03:31:10.458" v="5266" actId="478"/>
          <ac:picMkLst>
            <pc:docMk/>
            <pc:sldMk cId="132059262" sldId="342"/>
            <ac:picMk id="7" creationId="{C153BF91-E014-AE02-C6B4-A245ABD2828D}"/>
          </ac:picMkLst>
        </pc:picChg>
        <pc:picChg chg="add mod">
          <ac:chgData name="Kristin Robinson" userId="0073ee21-9c93-4a07-b1b4-504209142bb9" providerId="ADAL" clId="{8C38FB40-1D0A-4FDB-8C16-DABAA3C98E05}" dt="2023-06-05T15:26:02.442" v="5763" actId="1076"/>
          <ac:picMkLst>
            <pc:docMk/>
            <pc:sldMk cId="132059262" sldId="342"/>
            <ac:picMk id="8" creationId="{3E52A529-EAC9-E276-B1A1-C75077FECB1A}"/>
          </ac:picMkLst>
        </pc:picChg>
        <pc:picChg chg="del">
          <ac:chgData name="Kristin Robinson" userId="0073ee21-9c93-4a07-b1b4-504209142bb9" providerId="ADAL" clId="{8C38FB40-1D0A-4FDB-8C16-DABAA3C98E05}" dt="2023-06-05T03:31:11.928" v="5267" actId="478"/>
          <ac:picMkLst>
            <pc:docMk/>
            <pc:sldMk cId="132059262" sldId="342"/>
            <ac:picMk id="13" creationId="{4386AEEF-1C41-7126-52A2-0AA7E9E946CB}"/>
          </ac:picMkLst>
        </pc:picChg>
      </pc:sldChg>
      <pc:sldChg chg="addSp delSp modSp add mod">
        <pc:chgData name="Kristin Robinson" userId="0073ee21-9c93-4a07-b1b4-504209142bb9" providerId="ADAL" clId="{8C38FB40-1D0A-4FDB-8C16-DABAA3C98E05}" dt="2023-06-05T17:48:16.713" v="6140" actId="14861"/>
        <pc:sldMkLst>
          <pc:docMk/>
          <pc:sldMk cId="1598828000" sldId="343"/>
        </pc:sldMkLst>
        <pc:spChg chg="mod">
          <ac:chgData name="Kristin Robinson" userId="0073ee21-9c93-4a07-b1b4-504209142bb9" providerId="ADAL" clId="{8C38FB40-1D0A-4FDB-8C16-DABAA3C98E05}" dt="2023-06-05T17:41:08.925" v="5962" actId="404"/>
          <ac:spMkLst>
            <pc:docMk/>
            <pc:sldMk cId="1598828000" sldId="343"/>
            <ac:spMk id="2" creationId="{960B4A98-D11A-4C48-B30B-DBEDDB8B0EF8}"/>
          </ac:spMkLst>
        </pc:spChg>
        <pc:spChg chg="del mod">
          <ac:chgData name="Kristin Robinson" userId="0073ee21-9c93-4a07-b1b4-504209142bb9" providerId="ADAL" clId="{8C38FB40-1D0A-4FDB-8C16-DABAA3C98E05}" dt="2023-06-05T17:40:55.530" v="5958"/>
          <ac:spMkLst>
            <pc:docMk/>
            <pc:sldMk cId="1598828000" sldId="343"/>
            <ac:spMk id="5" creationId="{73B8EBC2-6906-8A60-F738-001C8E7906A7}"/>
          </ac:spMkLst>
        </pc:spChg>
        <pc:spChg chg="add mod">
          <ac:chgData name="Kristin Robinson" userId="0073ee21-9c93-4a07-b1b4-504209142bb9" providerId="ADAL" clId="{8C38FB40-1D0A-4FDB-8C16-DABAA3C98E05}" dt="2023-06-05T17:44:26.402" v="6046" actId="1076"/>
          <ac:spMkLst>
            <pc:docMk/>
            <pc:sldMk cId="1598828000" sldId="343"/>
            <ac:spMk id="11" creationId="{AC2AE42B-0A3D-1CBA-4692-7FC81533A441}"/>
          </ac:spMkLst>
        </pc:spChg>
        <pc:spChg chg="add mod">
          <ac:chgData name="Kristin Robinson" userId="0073ee21-9c93-4a07-b1b4-504209142bb9" providerId="ADAL" clId="{8C38FB40-1D0A-4FDB-8C16-DABAA3C98E05}" dt="2023-06-05T17:44:36.443" v="6048" actId="1076"/>
          <ac:spMkLst>
            <pc:docMk/>
            <pc:sldMk cId="1598828000" sldId="343"/>
            <ac:spMk id="12" creationId="{9F50BFF4-3591-03A7-994B-C1F3CC672F9C}"/>
          </ac:spMkLst>
        </pc:spChg>
        <pc:picChg chg="del">
          <ac:chgData name="Kristin Robinson" userId="0073ee21-9c93-4a07-b1b4-504209142bb9" providerId="ADAL" clId="{8C38FB40-1D0A-4FDB-8C16-DABAA3C98E05}" dt="2023-06-05T17:40:25.186" v="5851" actId="478"/>
          <ac:picMkLst>
            <pc:docMk/>
            <pc:sldMk cId="1598828000" sldId="343"/>
            <ac:picMk id="6" creationId="{BB5F9785-94B4-B047-ADA1-39E0C2496BEF}"/>
          </ac:picMkLst>
        </pc:picChg>
        <pc:picChg chg="del">
          <ac:chgData name="Kristin Robinson" userId="0073ee21-9c93-4a07-b1b4-504209142bb9" providerId="ADAL" clId="{8C38FB40-1D0A-4FDB-8C16-DABAA3C98E05}" dt="2023-06-05T17:39:45.172" v="5850" actId="478"/>
          <ac:picMkLst>
            <pc:docMk/>
            <pc:sldMk cId="1598828000" sldId="343"/>
            <ac:picMk id="7" creationId="{871CAFAD-EE03-6179-8314-A7CFD08A32CB}"/>
          </ac:picMkLst>
        </pc:picChg>
        <pc:picChg chg="add del mod">
          <ac:chgData name="Kristin Robinson" userId="0073ee21-9c93-4a07-b1b4-504209142bb9" providerId="ADAL" clId="{8C38FB40-1D0A-4FDB-8C16-DABAA3C98E05}" dt="2023-06-05T17:47:41.417" v="6100" actId="478"/>
          <ac:picMkLst>
            <pc:docMk/>
            <pc:sldMk cId="1598828000" sldId="343"/>
            <ac:picMk id="8" creationId="{095E963F-C21B-CC45-929A-020787754EB2}"/>
          </ac:picMkLst>
        </pc:picChg>
        <pc:picChg chg="add mod">
          <ac:chgData name="Kristin Robinson" userId="0073ee21-9c93-4a07-b1b4-504209142bb9" providerId="ADAL" clId="{8C38FB40-1D0A-4FDB-8C16-DABAA3C98E05}" dt="2023-06-05T17:45:12.213" v="6098" actId="14861"/>
          <ac:picMkLst>
            <pc:docMk/>
            <pc:sldMk cId="1598828000" sldId="343"/>
            <ac:picMk id="9" creationId="{71218203-D167-2140-AA20-FAEB55BD7A4C}"/>
          </ac:picMkLst>
        </pc:picChg>
        <pc:picChg chg="add mod">
          <ac:chgData name="Kristin Robinson" userId="0073ee21-9c93-4a07-b1b4-504209142bb9" providerId="ADAL" clId="{8C38FB40-1D0A-4FDB-8C16-DABAA3C98E05}" dt="2023-06-05T17:48:16.713" v="6140" actId="14861"/>
          <ac:picMkLst>
            <pc:docMk/>
            <pc:sldMk cId="1598828000" sldId="343"/>
            <ac:picMk id="1026" creationId="{9EAA7DC8-B112-AD85-14C3-212CB5CC0E43}"/>
          </ac:picMkLst>
        </pc:picChg>
      </pc:sldChg>
      <pc:sldMasterChg chg="add addSldLayout">
        <pc:chgData name="Kristin Robinson" userId="0073ee21-9c93-4a07-b1b4-504209142bb9" providerId="ADAL" clId="{8C38FB40-1D0A-4FDB-8C16-DABAA3C98E05}" dt="2023-05-31T21:20:54.602" v="1088" actId="27028"/>
        <pc:sldMasterMkLst>
          <pc:docMk/>
          <pc:sldMasterMk cId="1901312889" sldId="2147483672"/>
        </pc:sldMasterMkLst>
        <pc:sldLayoutChg chg="add">
          <pc:chgData name="Kristin Robinson" userId="0073ee21-9c93-4a07-b1b4-504209142bb9" providerId="ADAL" clId="{8C38FB40-1D0A-4FDB-8C16-DABAA3C98E05}" dt="2023-05-24T18:18:04.456" v="277" actId="27028"/>
          <pc:sldLayoutMkLst>
            <pc:docMk/>
            <pc:sldMasterMk cId="1901312889" sldId="2147483672"/>
            <pc:sldLayoutMk cId="1295407968" sldId="2147483673"/>
          </pc:sldLayoutMkLst>
        </pc:sldLayoutChg>
        <pc:sldLayoutChg chg="add">
          <pc:chgData name="Kristin Robinson" userId="0073ee21-9c93-4a07-b1b4-504209142bb9" providerId="ADAL" clId="{8C38FB40-1D0A-4FDB-8C16-DABAA3C98E05}" dt="2023-05-24T18:18:11.986" v="279" actId="27028"/>
          <pc:sldLayoutMkLst>
            <pc:docMk/>
            <pc:sldMasterMk cId="1901312889" sldId="2147483672"/>
            <pc:sldLayoutMk cId="1982485974" sldId="2147483674"/>
          </pc:sldLayoutMkLst>
        </pc:sldLayoutChg>
        <pc:sldLayoutChg chg="add">
          <pc:chgData name="Kristin Robinson" userId="0073ee21-9c93-4a07-b1b4-504209142bb9" providerId="ADAL" clId="{8C38FB40-1D0A-4FDB-8C16-DABAA3C98E05}" dt="2023-05-24T18:18:23.051" v="281" actId="27028"/>
          <pc:sldLayoutMkLst>
            <pc:docMk/>
            <pc:sldMasterMk cId="1901312889" sldId="2147483672"/>
            <pc:sldLayoutMk cId="672099670" sldId="2147483675"/>
          </pc:sldLayoutMkLst>
        </pc:sldLayoutChg>
        <pc:sldLayoutChg chg="add">
          <pc:chgData name="Kristin Robinson" userId="0073ee21-9c93-4a07-b1b4-504209142bb9" providerId="ADAL" clId="{8C38FB40-1D0A-4FDB-8C16-DABAA3C98E05}" dt="2023-05-31T21:20:54.602" v="1088" actId="27028"/>
          <pc:sldLayoutMkLst>
            <pc:docMk/>
            <pc:sldMasterMk cId="1901312889" sldId="2147483672"/>
            <pc:sldLayoutMk cId="4116005606" sldId="2147483676"/>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C4981F9-26E0-4655-AA74-01EED2972841}"/>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6" name="Slide Number Placeholder 5">
            <a:extLst>
              <a:ext uri="{FF2B5EF4-FFF2-40B4-BE49-F238E27FC236}">
                <a16:creationId xmlns:a16="http://schemas.microsoft.com/office/drawing/2014/main" id="{7F8F1068-185D-462F-A344-CE7B42C3DB31}"/>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4DC85866-E012-4E44-9CDC-3B688009562E}" type="slidenum">
              <a:rPr lang="en-US" smtClean="0"/>
              <a:t>‹#›</a:t>
            </a:fld>
            <a:endParaRPr lang="en-US"/>
          </a:p>
        </p:txBody>
      </p:sp>
    </p:spTree>
    <p:extLst>
      <p:ext uri="{BB962C8B-B14F-4D97-AF65-F5344CB8AC3E}">
        <p14:creationId xmlns:p14="http://schemas.microsoft.com/office/powerpoint/2010/main" val="38441613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Slide Image Placeholder 8">
            <a:extLst>
              <a:ext uri="{FF2B5EF4-FFF2-40B4-BE49-F238E27FC236}">
                <a16:creationId xmlns:a16="http://schemas.microsoft.com/office/drawing/2014/main" id="{40EED9AB-130F-4B8A-9C63-9EE80CE5C843}"/>
              </a:ext>
            </a:extLst>
          </p:cNvPr>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Tree>
    <p:extLst>
      <p:ext uri="{BB962C8B-B14F-4D97-AF65-F5344CB8AC3E}">
        <p14:creationId xmlns:p14="http://schemas.microsoft.com/office/powerpoint/2010/main" val="1341660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0" y="714375"/>
            <a:ext cx="4757738" cy="35687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AC95E-1B79-4409-8B3D-7465613B984B}" type="slidenum">
              <a:rPr lang="en-US" smtClean="0"/>
              <a:t>5</a:t>
            </a:fld>
            <a:endParaRPr lang="en-US" dirty="0"/>
          </a:p>
        </p:txBody>
      </p:sp>
    </p:spTree>
    <p:extLst>
      <p:ext uri="{BB962C8B-B14F-4D97-AF65-F5344CB8AC3E}">
        <p14:creationId xmlns:p14="http://schemas.microsoft.com/office/powerpoint/2010/main" val="2219929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6A8997-29CD-E446-B024-4008E17E1852}" type="slidenum">
              <a:rPr lang="en-US" smtClean="0"/>
              <a:t>22</a:t>
            </a:fld>
            <a:endParaRPr lang="en-US" dirty="0"/>
          </a:p>
        </p:txBody>
      </p:sp>
    </p:spTree>
    <p:extLst>
      <p:ext uri="{BB962C8B-B14F-4D97-AF65-F5344CB8AC3E}">
        <p14:creationId xmlns:p14="http://schemas.microsoft.com/office/powerpoint/2010/main" val="1751274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6A8997-29CD-E446-B024-4008E17E1852}" type="slidenum">
              <a:rPr lang="en-US" smtClean="0"/>
              <a:t>23</a:t>
            </a:fld>
            <a:endParaRPr lang="en-US" dirty="0"/>
          </a:p>
        </p:txBody>
      </p:sp>
    </p:spTree>
    <p:extLst>
      <p:ext uri="{BB962C8B-B14F-4D97-AF65-F5344CB8AC3E}">
        <p14:creationId xmlns:p14="http://schemas.microsoft.com/office/powerpoint/2010/main" val="2300613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6A8997-29CD-E446-B024-4008E17E1852}" type="slidenum">
              <a:rPr lang="en-US" smtClean="0"/>
              <a:t>30</a:t>
            </a:fld>
            <a:endParaRPr lang="en-US"/>
          </a:p>
        </p:txBody>
      </p:sp>
    </p:spTree>
    <p:extLst>
      <p:ext uri="{BB962C8B-B14F-4D97-AF65-F5344CB8AC3E}">
        <p14:creationId xmlns:p14="http://schemas.microsoft.com/office/powerpoint/2010/main" val="2616568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6A8997-29CD-E446-B024-4008E17E1852}" type="slidenum">
              <a:rPr lang="en-US" smtClean="0"/>
              <a:t>32</a:t>
            </a:fld>
            <a:endParaRPr lang="en-US"/>
          </a:p>
        </p:txBody>
      </p:sp>
    </p:spTree>
    <p:extLst>
      <p:ext uri="{BB962C8B-B14F-4D97-AF65-F5344CB8AC3E}">
        <p14:creationId xmlns:p14="http://schemas.microsoft.com/office/powerpoint/2010/main" val="368720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6A8997-29CD-E446-B024-4008E17E1852}" type="slidenum">
              <a:rPr lang="en-US" smtClean="0"/>
              <a:t>49</a:t>
            </a:fld>
            <a:endParaRPr lang="en-US"/>
          </a:p>
        </p:txBody>
      </p:sp>
    </p:spTree>
    <p:extLst>
      <p:ext uri="{BB962C8B-B14F-4D97-AF65-F5344CB8AC3E}">
        <p14:creationId xmlns:p14="http://schemas.microsoft.com/office/powerpoint/2010/main" val="3074189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6A8997-29CD-E446-B024-4008E17E1852}" type="slidenum">
              <a:rPr lang="en-US" smtClean="0"/>
              <a:t>52</a:t>
            </a:fld>
            <a:endParaRPr lang="en-US"/>
          </a:p>
        </p:txBody>
      </p:sp>
    </p:spTree>
    <p:extLst>
      <p:ext uri="{BB962C8B-B14F-4D97-AF65-F5344CB8AC3E}">
        <p14:creationId xmlns:p14="http://schemas.microsoft.com/office/powerpoint/2010/main" val="2252808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6A8997-29CD-E446-B024-4008E17E1852}" type="slidenum">
              <a:rPr lang="en-US" smtClean="0"/>
              <a:t>56</a:t>
            </a:fld>
            <a:endParaRPr lang="en-US"/>
          </a:p>
        </p:txBody>
      </p:sp>
    </p:spTree>
    <p:extLst>
      <p:ext uri="{BB962C8B-B14F-4D97-AF65-F5344CB8AC3E}">
        <p14:creationId xmlns:p14="http://schemas.microsoft.com/office/powerpoint/2010/main" val="13630174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942A125-54D1-8D4A-B153-A15D1E1BDA05}" type="datetimeFigureOut">
              <a:rPr lang="en-US" smtClean="0"/>
              <a:t>6/5/23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C85CF5-28CA-F940-8FEF-458ADF416D6F}" type="slidenum">
              <a:rPr lang="en-US" smtClean="0"/>
              <a:t>‹#›</a:t>
            </a:fld>
            <a:endParaRPr lang="en-US"/>
          </a:p>
        </p:txBody>
      </p:sp>
    </p:spTree>
    <p:extLst>
      <p:ext uri="{BB962C8B-B14F-4D97-AF65-F5344CB8AC3E}">
        <p14:creationId xmlns:p14="http://schemas.microsoft.com/office/powerpoint/2010/main" val="12954079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42A125-54D1-8D4A-B153-A15D1E1BDA05}" type="datetimeFigureOut">
              <a:rPr lang="en-US" smtClean="0"/>
              <a:t>6/5/23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C85CF5-28CA-F940-8FEF-458ADF416D6F}" type="slidenum">
              <a:rPr lang="en-US" smtClean="0"/>
              <a:t>‹#›</a:t>
            </a:fld>
            <a:endParaRPr lang="en-US"/>
          </a:p>
        </p:txBody>
      </p:sp>
    </p:spTree>
    <p:extLst>
      <p:ext uri="{BB962C8B-B14F-4D97-AF65-F5344CB8AC3E}">
        <p14:creationId xmlns:p14="http://schemas.microsoft.com/office/powerpoint/2010/main" val="498864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42A125-54D1-8D4A-B153-A15D1E1BDA05}" type="datetimeFigureOut">
              <a:rPr lang="en-US" smtClean="0"/>
              <a:t>6/5/23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C85CF5-28CA-F940-8FEF-458ADF416D6F}" type="slidenum">
              <a:rPr lang="en-US" smtClean="0"/>
              <a:t>‹#›</a:t>
            </a:fld>
            <a:endParaRPr lang="en-US"/>
          </a:p>
        </p:txBody>
      </p:sp>
    </p:spTree>
    <p:extLst>
      <p:ext uri="{BB962C8B-B14F-4D97-AF65-F5344CB8AC3E}">
        <p14:creationId xmlns:p14="http://schemas.microsoft.com/office/powerpoint/2010/main" val="22618770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42A125-54D1-8D4A-B153-A15D1E1BDA05}" type="datetimeFigureOut">
              <a:rPr lang="en-US" smtClean="0"/>
              <a:t>6/5/23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C85CF5-28CA-F940-8FEF-458ADF416D6F}" type="slidenum">
              <a:rPr lang="en-US" smtClean="0"/>
              <a:t>‹#›</a:t>
            </a:fld>
            <a:endParaRPr lang="en-US"/>
          </a:p>
        </p:txBody>
      </p:sp>
    </p:spTree>
    <p:extLst>
      <p:ext uri="{BB962C8B-B14F-4D97-AF65-F5344CB8AC3E}">
        <p14:creationId xmlns:p14="http://schemas.microsoft.com/office/powerpoint/2010/main" val="41160056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942A125-54D1-8D4A-B153-A15D1E1BDA05}" type="datetimeFigureOut">
              <a:rPr lang="en-US" smtClean="0"/>
              <a:t>6/5/23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C85CF5-28CA-F940-8FEF-458ADF416D6F}" type="slidenum">
              <a:rPr lang="en-US" smtClean="0"/>
              <a:t>‹#›</a:t>
            </a:fld>
            <a:endParaRPr lang="en-US"/>
          </a:p>
        </p:txBody>
      </p:sp>
    </p:spTree>
    <p:extLst>
      <p:ext uri="{BB962C8B-B14F-4D97-AF65-F5344CB8AC3E}">
        <p14:creationId xmlns:p14="http://schemas.microsoft.com/office/powerpoint/2010/main" val="6720996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42A125-54D1-8D4A-B153-A15D1E1BDA05}" type="datetimeFigureOut">
              <a:rPr lang="en-US" smtClean="0"/>
              <a:t>6/5/23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C85CF5-28CA-F940-8FEF-458ADF416D6F}" type="slidenum">
              <a:rPr lang="en-US" smtClean="0"/>
              <a:t>‹#›</a:t>
            </a:fld>
            <a:endParaRPr lang="en-US"/>
          </a:p>
        </p:txBody>
      </p:sp>
    </p:spTree>
    <p:extLst>
      <p:ext uri="{BB962C8B-B14F-4D97-AF65-F5344CB8AC3E}">
        <p14:creationId xmlns:p14="http://schemas.microsoft.com/office/powerpoint/2010/main" val="19824859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942A125-54D1-8D4A-B153-A15D1E1BDA05}" type="datetimeFigureOut">
              <a:rPr lang="en-US" smtClean="0"/>
              <a:t>6/5/23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C85CF5-28CA-F940-8FEF-458ADF416D6F}" type="slidenum">
              <a:rPr lang="en-US" smtClean="0"/>
              <a:t>‹#›</a:t>
            </a:fld>
            <a:endParaRPr lang="en-US"/>
          </a:p>
        </p:txBody>
      </p:sp>
    </p:spTree>
    <p:extLst>
      <p:ext uri="{BB962C8B-B14F-4D97-AF65-F5344CB8AC3E}">
        <p14:creationId xmlns:p14="http://schemas.microsoft.com/office/powerpoint/2010/main" val="12954079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71C26-840B-1449-8BFA-E70D8D28F02B}"/>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6681CE-4164-9C44-BA4A-E2FC6F329BF7}"/>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899486F1-C19F-E946-8170-EFFB9F3A38A0}"/>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9E015F-036D-BF4B-B53E-E847CE41E3B2}"/>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3F30D730-2176-9D47-AB01-011DAB874CAE}"/>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F169BB-B8D4-D949-A600-757287B64174}"/>
              </a:ext>
            </a:extLst>
          </p:cNvPr>
          <p:cNvSpPr>
            <a:spLocks noGrp="1"/>
          </p:cNvSpPr>
          <p:nvPr>
            <p:ph type="dt" sz="half" idx="10"/>
          </p:nvPr>
        </p:nvSpPr>
        <p:spPr/>
        <p:txBody>
          <a:bodyPr/>
          <a:lstStyle/>
          <a:p>
            <a:fld id="{C8936836-BE82-A343-BD36-D30103B8DE4A}" type="datetimeFigureOut">
              <a:rPr lang="en-US" smtClean="0"/>
              <a:t>6/5/23</a:t>
            </a:fld>
            <a:endParaRPr lang="en-US"/>
          </a:p>
        </p:txBody>
      </p:sp>
      <p:sp>
        <p:nvSpPr>
          <p:cNvPr id="8" name="Footer Placeholder 7">
            <a:extLst>
              <a:ext uri="{FF2B5EF4-FFF2-40B4-BE49-F238E27FC236}">
                <a16:creationId xmlns:a16="http://schemas.microsoft.com/office/drawing/2014/main" id="{5DBC2F8D-84B6-1E46-8037-8F34E5B2A8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6E3F9D7-7A52-A645-9E8E-64E18C2E149A}"/>
              </a:ext>
            </a:extLst>
          </p:cNvPr>
          <p:cNvSpPr>
            <a:spLocks noGrp="1"/>
          </p:cNvSpPr>
          <p:nvPr>
            <p:ph type="sldNum" sz="quarter" idx="12"/>
          </p:nvPr>
        </p:nvSpPr>
        <p:spPr/>
        <p:txBody>
          <a:bodyPr/>
          <a:lstStyle/>
          <a:p>
            <a:fld id="{04BB1609-A433-C442-9D52-84D0F01D139F}" type="slidenum">
              <a:rPr lang="en-US" smtClean="0"/>
              <a:t>‹#›</a:t>
            </a:fld>
            <a:endParaRPr lang="en-US"/>
          </a:p>
        </p:txBody>
      </p:sp>
    </p:spTree>
    <p:extLst>
      <p:ext uri="{BB962C8B-B14F-4D97-AF65-F5344CB8AC3E}">
        <p14:creationId xmlns:p14="http://schemas.microsoft.com/office/powerpoint/2010/main" val="13685532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2B42B-BC5F-8042-AA2E-DEEF3E7283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C2DACD-C396-4142-B604-A1260D48E735}"/>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12BC31-A006-9F40-AE22-C363C765CD70}"/>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B76060-D2C9-5A4A-A1E6-4D9D266AA3F1}"/>
              </a:ext>
            </a:extLst>
          </p:cNvPr>
          <p:cNvSpPr>
            <a:spLocks noGrp="1"/>
          </p:cNvSpPr>
          <p:nvPr>
            <p:ph type="dt" sz="half" idx="10"/>
          </p:nvPr>
        </p:nvSpPr>
        <p:spPr/>
        <p:txBody>
          <a:bodyPr/>
          <a:lstStyle/>
          <a:p>
            <a:fld id="{C8936836-BE82-A343-BD36-D30103B8DE4A}" type="datetimeFigureOut">
              <a:rPr lang="en-US" smtClean="0"/>
              <a:t>6/5/23</a:t>
            </a:fld>
            <a:endParaRPr lang="en-US"/>
          </a:p>
        </p:txBody>
      </p:sp>
      <p:sp>
        <p:nvSpPr>
          <p:cNvPr id="6" name="Footer Placeholder 5">
            <a:extLst>
              <a:ext uri="{FF2B5EF4-FFF2-40B4-BE49-F238E27FC236}">
                <a16:creationId xmlns:a16="http://schemas.microsoft.com/office/drawing/2014/main" id="{362989B1-2CF6-6F49-93D4-D4B2DD5848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472B4B-75B8-5B40-A9FA-E7C0AA843347}"/>
              </a:ext>
            </a:extLst>
          </p:cNvPr>
          <p:cNvSpPr>
            <a:spLocks noGrp="1"/>
          </p:cNvSpPr>
          <p:nvPr>
            <p:ph type="sldNum" sz="quarter" idx="12"/>
          </p:nvPr>
        </p:nvSpPr>
        <p:spPr/>
        <p:txBody>
          <a:bodyPr/>
          <a:lstStyle/>
          <a:p>
            <a:fld id="{04BB1609-A433-C442-9D52-84D0F01D139F}" type="slidenum">
              <a:rPr lang="en-US" smtClean="0"/>
              <a:t>‹#›</a:t>
            </a:fld>
            <a:endParaRPr lang="en-US"/>
          </a:p>
        </p:txBody>
      </p:sp>
    </p:spTree>
    <p:extLst>
      <p:ext uri="{BB962C8B-B14F-4D97-AF65-F5344CB8AC3E}">
        <p14:creationId xmlns:p14="http://schemas.microsoft.com/office/powerpoint/2010/main" val="3702157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42A125-54D1-8D4A-B153-A15D1E1BDA05}" type="datetimeFigureOut">
              <a:rPr lang="en-US" smtClean="0"/>
              <a:t>6/5/23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C85CF5-28CA-F940-8FEF-458ADF416D6F}" type="slidenum">
              <a:rPr lang="en-US" smtClean="0"/>
              <a:t>‹#›</a:t>
            </a:fld>
            <a:endParaRPr lang="en-US"/>
          </a:p>
        </p:txBody>
      </p:sp>
    </p:spTree>
    <p:extLst>
      <p:ext uri="{BB962C8B-B14F-4D97-AF65-F5344CB8AC3E}">
        <p14:creationId xmlns:p14="http://schemas.microsoft.com/office/powerpoint/2010/main" val="4116005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42A125-54D1-8D4A-B153-A15D1E1BDA05}" type="datetimeFigureOut">
              <a:rPr lang="en-US" smtClean="0"/>
              <a:t>6/5/23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C85CF5-28CA-F940-8FEF-458ADF416D6F}" type="slidenum">
              <a:rPr lang="en-US" smtClean="0"/>
              <a:t>‹#›</a:t>
            </a:fld>
            <a:endParaRPr lang="en-US"/>
          </a:p>
        </p:txBody>
      </p:sp>
    </p:spTree>
    <p:extLst>
      <p:ext uri="{BB962C8B-B14F-4D97-AF65-F5344CB8AC3E}">
        <p14:creationId xmlns:p14="http://schemas.microsoft.com/office/powerpoint/2010/main" val="631983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42A125-54D1-8D4A-B153-A15D1E1BDA05}" type="datetimeFigureOut">
              <a:rPr lang="en-US" smtClean="0"/>
              <a:t>6/5/23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C85CF5-28CA-F940-8FEF-458ADF416D6F}" type="slidenum">
              <a:rPr lang="en-US" smtClean="0"/>
              <a:t>‹#›</a:t>
            </a:fld>
            <a:endParaRPr lang="en-US"/>
          </a:p>
        </p:txBody>
      </p:sp>
    </p:spTree>
    <p:extLst>
      <p:ext uri="{BB962C8B-B14F-4D97-AF65-F5344CB8AC3E}">
        <p14:creationId xmlns:p14="http://schemas.microsoft.com/office/powerpoint/2010/main" val="4157890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942A125-54D1-8D4A-B153-A15D1E1BDA05}" type="datetimeFigureOut">
              <a:rPr lang="en-US" smtClean="0"/>
              <a:t>6/5/23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C85CF5-28CA-F940-8FEF-458ADF416D6F}" type="slidenum">
              <a:rPr lang="en-US" smtClean="0"/>
              <a:t>‹#›</a:t>
            </a:fld>
            <a:endParaRPr lang="en-US"/>
          </a:p>
        </p:txBody>
      </p:sp>
    </p:spTree>
    <p:extLst>
      <p:ext uri="{BB962C8B-B14F-4D97-AF65-F5344CB8AC3E}">
        <p14:creationId xmlns:p14="http://schemas.microsoft.com/office/powerpoint/2010/main" val="4058911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942A125-54D1-8D4A-B153-A15D1E1BDA05}" type="datetimeFigureOut">
              <a:rPr lang="en-US" smtClean="0"/>
              <a:t>6/5/23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C85CF5-28CA-F940-8FEF-458ADF416D6F}" type="slidenum">
              <a:rPr lang="en-US" smtClean="0"/>
              <a:t>‹#›</a:t>
            </a:fld>
            <a:endParaRPr lang="en-US"/>
          </a:p>
        </p:txBody>
      </p:sp>
    </p:spTree>
    <p:extLst>
      <p:ext uri="{BB962C8B-B14F-4D97-AF65-F5344CB8AC3E}">
        <p14:creationId xmlns:p14="http://schemas.microsoft.com/office/powerpoint/2010/main" val="672099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42A125-54D1-8D4A-B153-A15D1E1BDA05}" type="datetimeFigureOut">
              <a:rPr lang="en-US" smtClean="0"/>
              <a:t>6/5/23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C85CF5-28CA-F940-8FEF-458ADF416D6F}" type="slidenum">
              <a:rPr lang="en-US" smtClean="0"/>
              <a:t>‹#›</a:t>
            </a:fld>
            <a:endParaRPr lang="en-US"/>
          </a:p>
        </p:txBody>
      </p:sp>
    </p:spTree>
    <p:extLst>
      <p:ext uri="{BB962C8B-B14F-4D97-AF65-F5344CB8AC3E}">
        <p14:creationId xmlns:p14="http://schemas.microsoft.com/office/powerpoint/2010/main" val="1294777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42A125-54D1-8D4A-B153-A15D1E1BDA05}" type="datetimeFigureOut">
              <a:rPr lang="en-US" smtClean="0"/>
              <a:t>6/5/23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C85CF5-28CA-F940-8FEF-458ADF416D6F}" type="slidenum">
              <a:rPr lang="en-US" smtClean="0"/>
              <a:t>‹#›</a:t>
            </a:fld>
            <a:endParaRPr lang="en-US"/>
          </a:p>
        </p:txBody>
      </p:sp>
    </p:spTree>
    <p:extLst>
      <p:ext uri="{BB962C8B-B14F-4D97-AF65-F5344CB8AC3E}">
        <p14:creationId xmlns:p14="http://schemas.microsoft.com/office/powerpoint/2010/main" val="1982485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42A125-54D1-8D4A-B153-A15D1E1BDA05}" type="datetimeFigureOut">
              <a:rPr lang="en-US" smtClean="0"/>
              <a:t>6/5/23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C85CF5-28CA-F940-8FEF-458ADF416D6F}" type="slidenum">
              <a:rPr lang="en-US" smtClean="0"/>
              <a:t>‹#›</a:t>
            </a:fld>
            <a:endParaRPr lang="en-US"/>
          </a:p>
        </p:txBody>
      </p:sp>
    </p:spTree>
    <p:extLst>
      <p:ext uri="{BB962C8B-B14F-4D97-AF65-F5344CB8AC3E}">
        <p14:creationId xmlns:p14="http://schemas.microsoft.com/office/powerpoint/2010/main" val="34196682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42A125-54D1-8D4A-B153-A15D1E1BDA05}" type="datetimeFigureOut">
              <a:rPr lang="en-US" smtClean="0"/>
              <a:t>6/5/23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C85CF5-28CA-F940-8FEF-458ADF416D6F}" type="slidenum">
              <a:rPr lang="en-US" smtClean="0"/>
              <a:t>‹#›</a:t>
            </a:fld>
            <a:endParaRPr lang="en-US"/>
          </a:p>
        </p:txBody>
      </p:sp>
    </p:spTree>
    <p:extLst>
      <p:ext uri="{BB962C8B-B14F-4D97-AF65-F5344CB8AC3E}">
        <p14:creationId xmlns:p14="http://schemas.microsoft.com/office/powerpoint/2010/main" val="19013128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42A125-54D1-8D4A-B153-A15D1E1BDA05}" type="datetimeFigureOut">
              <a:rPr lang="en-US" smtClean="0"/>
              <a:t>6/5/23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C85CF5-28CA-F940-8FEF-458ADF416D6F}" type="slidenum">
              <a:rPr lang="en-US" smtClean="0"/>
              <a:t>‹#›</a:t>
            </a:fld>
            <a:endParaRPr lang="en-US"/>
          </a:p>
        </p:txBody>
      </p:sp>
    </p:spTree>
    <p:extLst>
      <p:ext uri="{BB962C8B-B14F-4D97-AF65-F5344CB8AC3E}">
        <p14:creationId xmlns:p14="http://schemas.microsoft.com/office/powerpoint/2010/main" val="1901312889"/>
      </p:ext>
    </p:extLst>
  </p:cSld>
  <p:clrMap bg1="lt1" tx1="dk1" bg2="lt2" tx2="dk2" accent1="accent1" accent2="accent2" accent3="accent3" accent4="accent4" accent5="accent5" accent6="accent6" hlink="hlink" folHlink="folHlink"/>
  <p:sldLayoutIdLst>
    <p:sldLayoutId id="2147483676" r:id="rId1"/>
    <p:sldLayoutId id="2147483675" r:id="rId2"/>
    <p:sldLayoutId id="2147483674" r:id="rId3"/>
    <p:sldLayoutId id="2147483673" r:id="rId4"/>
    <p:sldLayoutId id="2147483677" r:id="rId5"/>
    <p:sldLayoutId id="214748367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tif"/><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5.jp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9.jp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35.jpeg"/><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8.jp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16.tif"/><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2.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9.png"/><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g"/></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7.xml"/><Relationship Id="rId4" Type="http://schemas.openxmlformats.org/officeDocument/2006/relationships/image" Target="../media/image56.jpg"/></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72.jpg"/><Relationship Id="rId4" Type="http://schemas.openxmlformats.org/officeDocument/2006/relationships/image" Target="../media/image71.png"/></Relationships>
</file>

<file path=ppt/slides/_rels/slide4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e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17.xml"/><Relationship Id="rId4" Type="http://schemas.openxmlformats.org/officeDocument/2006/relationships/image" Target="../media/image81.jpg"/></Relationships>
</file>

<file path=ppt/slides/_rels/slide46.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17.xml"/><Relationship Id="rId4" Type="http://schemas.openxmlformats.org/officeDocument/2006/relationships/image" Target="../media/image88.jpg"/></Relationships>
</file>

<file path=ppt/slides/_rels/slide4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91.jpeg"/><Relationship Id="rId4" Type="http://schemas.openxmlformats.org/officeDocument/2006/relationships/image" Target="../media/image90.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17.xml"/><Relationship Id="rId4" Type="http://schemas.openxmlformats.org/officeDocument/2006/relationships/image" Target="../media/image96.jpeg"/></Relationships>
</file>

<file path=ppt/slides/_rels/slide52.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98.jpg"/></Relationships>
</file>

<file path=ppt/slides/_rels/slide53.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99.emf"/><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hyperlink" Target="https://forms.marian.org/ukraine/" TargetMode="External"/><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4.MOV"/><Relationship Id="rId1" Type="http://schemas.microsoft.com/office/2007/relationships/media" Target="../media/media4.MOV"/><Relationship Id="rId6" Type="http://schemas.openxmlformats.org/officeDocument/2006/relationships/image" Target="../media/image106.jpg"/><Relationship Id="rId5" Type="http://schemas.openxmlformats.org/officeDocument/2006/relationships/image" Target="../media/image105.png"/><Relationship Id="rId4" Type="http://schemas.openxmlformats.org/officeDocument/2006/relationships/image" Target="../media/image104.jp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hyperlink" Target="https://www.pngall.com/ukraine-flag-png/download/8296"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erson putting a cardboard box into a van&#10;&#10;Description automatically generated with medium confidence">
            <a:extLst>
              <a:ext uri="{FF2B5EF4-FFF2-40B4-BE49-F238E27FC236}">
                <a16:creationId xmlns:a16="http://schemas.microsoft.com/office/drawing/2014/main" id="{F9FC9EED-86C0-3B2B-9142-5C0BBE84C11A}"/>
              </a:ext>
            </a:extLst>
          </p:cNvPr>
          <p:cNvPicPr>
            <a:picLocks noChangeAspect="1"/>
          </p:cNvPicPr>
          <p:nvPr/>
        </p:nvPicPr>
        <p:blipFill>
          <a:blip r:embed="rId2"/>
          <a:stretch>
            <a:fillRect/>
          </a:stretch>
        </p:blipFill>
        <p:spPr>
          <a:xfrm>
            <a:off x="-7952" y="0"/>
            <a:ext cx="9151952" cy="6858000"/>
          </a:xfrm>
          <a:prstGeom prst="rect">
            <a:avLst/>
          </a:prstGeom>
        </p:spPr>
      </p:pic>
      <p:sp>
        <p:nvSpPr>
          <p:cNvPr id="18" name="Rectangle 17">
            <a:extLst>
              <a:ext uri="{FF2B5EF4-FFF2-40B4-BE49-F238E27FC236}">
                <a16:creationId xmlns:a16="http://schemas.microsoft.com/office/drawing/2014/main" id="{4F2FD9E7-E026-4439-7B00-8D1153188FDC}"/>
              </a:ext>
            </a:extLst>
          </p:cNvPr>
          <p:cNvSpPr/>
          <p:nvPr/>
        </p:nvSpPr>
        <p:spPr>
          <a:xfrm>
            <a:off x="5243927" y="1129084"/>
            <a:ext cx="3669403" cy="4150581"/>
          </a:xfrm>
          <a:prstGeom prst="rect">
            <a:avLst/>
          </a:prstGeom>
          <a:solidFill>
            <a:srgbClr val="C62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62131"/>
              </a:solidFill>
            </a:endParaRPr>
          </a:p>
        </p:txBody>
      </p:sp>
      <p:sp>
        <p:nvSpPr>
          <p:cNvPr id="19" name="TextBox 18">
            <a:extLst>
              <a:ext uri="{FF2B5EF4-FFF2-40B4-BE49-F238E27FC236}">
                <a16:creationId xmlns:a16="http://schemas.microsoft.com/office/drawing/2014/main" id="{B9425496-072A-35A8-26FE-3C0434E4CA36}"/>
              </a:ext>
            </a:extLst>
          </p:cNvPr>
          <p:cNvSpPr txBox="1"/>
          <p:nvPr/>
        </p:nvSpPr>
        <p:spPr>
          <a:xfrm>
            <a:off x="5362322" y="1058492"/>
            <a:ext cx="3551008" cy="5139869"/>
          </a:xfrm>
          <a:prstGeom prst="rect">
            <a:avLst/>
          </a:prstGeom>
          <a:noFill/>
        </p:spPr>
        <p:txBody>
          <a:bodyPr wrap="square" rtlCol="0">
            <a:spAutoFit/>
          </a:bodyPr>
          <a:lstStyle/>
          <a:p>
            <a:pPr>
              <a:lnSpc>
                <a:spcPct val="150000"/>
              </a:lnSpc>
            </a:pPr>
            <a:r>
              <a:rPr lang="en-US" sz="3600" b="1" dirty="0">
                <a:solidFill>
                  <a:schemeClr val="bg1"/>
                </a:solidFill>
                <a:cs typeface="Dreaming Outloud Pro" panose="020B0604020202020204" pitchFamily="66" charset="0"/>
              </a:rPr>
              <a:t>Project C.U.R.E.: </a:t>
            </a:r>
            <a:r>
              <a:rPr lang="en-US" sz="3200" b="1" dirty="0">
                <a:solidFill>
                  <a:schemeClr val="bg1"/>
                </a:solidFill>
                <a:cs typeface="Dreaming Outloud Pro" panose="020B0604020202020204" pitchFamily="66" charset="0"/>
              </a:rPr>
              <a:t>War Response to the Medical and Humanitarian Needs in Ukraine</a:t>
            </a:r>
            <a:br>
              <a:rPr lang="en-US" sz="3600" dirty="0">
                <a:solidFill>
                  <a:schemeClr val="bg1"/>
                </a:solidFill>
                <a:latin typeface="Modern Love" panose="020B0604020202020204" pitchFamily="82" charset="0"/>
              </a:rPr>
            </a:br>
            <a:endParaRPr lang="en-US" sz="3600" dirty="0">
              <a:solidFill>
                <a:schemeClr val="bg1"/>
              </a:solidFill>
              <a:latin typeface="Modern Love" panose="020B0604020202020204" pitchFamily="82" charset="0"/>
            </a:endParaRPr>
          </a:p>
          <a:p>
            <a:endParaRPr lang="en-US" sz="2800" dirty="0">
              <a:solidFill>
                <a:schemeClr val="bg1"/>
              </a:solidFill>
            </a:endParaRPr>
          </a:p>
        </p:txBody>
      </p:sp>
      <p:pic>
        <p:nvPicPr>
          <p:cNvPr id="2" name="Picture 1" descr="A close up of a logo&#10;&#10;Description automatically generated">
            <a:extLst>
              <a:ext uri="{FF2B5EF4-FFF2-40B4-BE49-F238E27FC236}">
                <a16:creationId xmlns:a16="http://schemas.microsoft.com/office/drawing/2014/main" id="{92084A21-777D-EF5A-07AC-87F501FFD39C}"/>
              </a:ext>
            </a:extLst>
          </p:cNvPr>
          <p:cNvPicPr>
            <a:picLocks noChangeAspect="1"/>
          </p:cNvPicPr>
          <p:nvPr/>
        </p:nvPicPr>
        <p:blipFill>
          <a:blip r:embed="rId3"/>
          <a:stretch>
            <a:fillRect/>
          </a:stretch>
        </p:blipFill>
        <p:spPr>
          <a:xfrm>
            <a:off x="6742611" y="6144890"/>
            <a:ext cx="1955800" cy="572176"/>
          </a:xfrm>
          <a:prstGeom prst="rect">
            <a:avLst/>
          </a:prstGeom>
        </p:spPr>
      </p:pic>
    </p:spTree>
    <p:extLst>
      <p:ext uri="{BB962C8B-B14F-4D97-AF65-F5344CB8AC3E}">
        <p14:creationId xmlns:p14="http://schemas.microsoft.com/office/powerpoint/2010/main" val="4238055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7">
            <a:extLst>
              <a:ext uri="{FF2B5EF4-FFF2-40B4-BE49-F238E27FC236}">
                <a16:creationId xmlns:a16="http://schemas.microsoft.com/office/drawing/2014/main" id="{BB5F9785-94B4-B047-ADA1-39E0C2496BEF}"/>
              </a:ext>
            </a:extLst>
          </p:cNvPr>
          <p:cNvPicPr>
            <a:picLocks noGrp="1" noChangeAspect="1"/>
          </p:cNvPicPr>
          <p:nvPr/>
        </p:nvPicPr>
        <p:blipFill>
          <a:blip r:embed="rId2"/>
          <a:stretch>
            <a:fillRect/>
          </a:stretch>
        </p:blipFill>
        <p:spPr>
          <a:xfrm>
            <a:off x="2206789" y="3278035"/>
            <a:ext cx="1957707" cy="2793811"/>
          </a:xfrm>
          <a:prstGeom prst="rect">
            <a:avLst/>
          </a:prstGeom>
          <a:effectLst>
            <a:reflection blurRad="6350" stA="52000" endA="300" endPos="7000" dir="5400000" sy="-100000" algn="bl" rotWithShape="0"/>
          </a:effectLst>
        </p:spPr>
      </p:pic>
      <p:sp>
        <p:nvSpPr>
          <p:cNvPr id="4" name="Rectangle 3">
            <a:extLst>
              <a:ext uri="{FF2B5EF4-FFF2-40B4-BE49-F238E27FC236}">
                <a16:creationId xmlns:a16="http://schemas.microsoft.com/office/drawing/2014/main" id="{3457AA00-D27E-154F-9ABC-D88A06C66A52}"/>
              </a:ext>
            </a:extLst>
          </p:cNvPr>
          <p:cNvSpPr/>
          <p:nvPr/>
        </p:nvSpPr>
        <p:spPr>
          <a:xfrm>
            <a:off x="0" y="-18679"/>
            <a:ext cx="9144000" cy="1033670"/>
          </a:xfrm>
          <a:prstGeom prst="rect">
            <a:avLst/>
          </a:prstGeom>
          <a:solidFill>
            <a:srgbClr val="C62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62131"/>
              </a:solidFill>
            </a:endParaRPr>
          </a:p>
        </p:txBody>
      </p:sp>
      <p:sp>
        <p:nvSpPr>
          <p:cNvPr id="2" name="Title 1">
            <a:extLst>
              <a:ext uri="{FF2B5EF4-FFF2-40B4-BE49-F238E27FC236}">
                <a16:creationId xmlns:a16="http://schemas.microsoft.com/office/drawing/2014/main" id="{960B4A98-D11A-4C48-B30B-DBEDDB8B0EF8}"/>
              </a:ext>
            </a:extLst>
          </p:cNvPr>
          <p:cNvSpPr>
            <a:spLocks noGrp="1"/>
          </p:cNvSpPr>
          <p:nvPr>
            <p:ph type="title"/>
          </p:nvPr>
        </p:nvSpPr>
        <p:spPr>
          <a:xfrm>
            <a:off x="147541" y="2898"/>
            <a:ext cx="6646793" cy="1117165"/>
          </a:xfrm>
        </p:spPr>
        <p:txBody>
          <a:bodyPr>
            <a:normAutofit/>
          </a:bodyPr>
          <a:lstStyle/>
          <a:p>
            <a:r>
              <a:rPr lang="en-US" sz="3600" b="1" dirty="0">
                <a:solidFill>
                  <a:schemeClr val="bg1"/>
                </a:solidFill>
              </a:rPr>
              <a:t> Project C.U.R.E. &amp; the Marians</a:t>
            </a:r>
          </a:p>
        </p:txBody>
      </p:sp>
      <p:cxnSp>
        <p:nvCxnSpPr>
          <p:cNvPr id="15" name="Straight Connector 14">
            <a:extLst>
              <a:ext uri="{FF2B5EF4-FFF2-40B4-BE49-F238E27FC236}">
                <a16:creationId xmlns:a16="http://schemas.microsoft.com/office/drawing/2014/main" id="{8D3AB049-F614-4248-AA3A-6C99EF46C643}"/>
              </a:ext>
            </a:extLst>
          </p:cNvPr>
          <p:cNvCxnSpPr/>
          <p:nvPr/>
        </p:nvCxnSpPr>
        <p:spPr>
          <a:xfrm>
            <a:off x="538480" y="6359843"/>
            <a:ext cx="82296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7" name="Picture 16" descr="A picture containing flower&#10;&#10;Description automatically generated">
            <a:extLst>
              <a:ext uri="{FF2B5EF4-FFF2-40B4-BE49-F238E27FC236}">
                <a16:creationId xmlns:a16="http://schemas.microsoft.com/office/drawing/2014/main" id="{A1BDA8B5-C0D2-B04B-B1B0-A8875270818A}"/>
              </a:ext>
            </a:extLst>
          </p:cNvPr>
          <p:cNvPicPr>
            <a:picLocks noChangeAspect="1"/>
          </p:cNvPicPr>
          <p:nvPr/>
        </p:nvPicPr>
        <p:blipFill rotWithShape="1">
          <a:blip r:embed="rId3"/>
          <a:srcRect t="41443" b="40397"/>
          <a:stretch/>
        </p:blipFill>
        <p:spPr>
          <a:xfrm>
            <a:off x="5740400" y="6359843"/>
            <a:ext cx="3657600" cy="498157"/>
          </a:xfrm>
          <a:prstGeom prst="rect">
            <a:avLst/>
          </a:prstGeom>
        </p:spPr>
      </p:pic>
      <p:pic>
        <p:nvPicPr>
          <p:cNvPr id="3" name="Picture 2" descr="A close up of a logo&#10;&#10;Description automatically generated">
            <a:extLst>
              <a:ext uri="{FF2B5EF4-FFF2-40B4-BE49-F238E27FC236}">
                <a16:creationId xmlns:a16="http://schemas.microsoft.com/office/drawing/2014/main" id="{2FC20EFE-D4AB-0DCF-D675-C6CF14170FD0}"/>
              </a:ext>
            </a:extLst>
          </p:cNvPr>
          <p:cNvPicPr>
            <a:picLocks noChangeAspect="1"/>
          </p:cNvPicPr>
          <p:nvPr/>
        </p:nvPicPr>
        <p:blipFill>
          <a:blip r:embed="rId4"/>
          <a:stretch>
            <a:fillRect/>
          </a:stretch>
        </p:blipFill>
        <p:spPr>
          <a:xfrm>
            <a:off x="6812280" y="243109"/>
            <a:ext cx="1955800" cy="572176"/>
          </a:xfrm>
          <a:prstGeom prst="rect">
            <a:avLst/>
          </a:prstGeom>
        </p:spPr>
      </p:pic>
      <p:sp>
        <p:nvSpPr>
          <p:cNvPr id="5" name="TextBox 4">
            <a:extLst>
              <a:ext uri="{FF2B5EF4-FFF2-40B4-BE49-F238E27FC236}">
                <a16:creationId xmlns:a16="http://schemas.microsoft.com/office/drawing/2014/main" id="{73B8EBC2-6906-8A60-F738-001C8E7906A7}"/>
              </a:ext>
            </a:extLst>
          </p:cNvPr>
          <p:cNvSpPr txBox="1"/>
          <p:nvPr/>
        </p:nvSpPr>
        <p:spPr>
          <a:xfrm>
            <a:off x="4240696" y="1202764"/>
            <a:ext cx="4719945" cy="5170646"/>
          </a:xfrm>
          <a:prstGeom prst="rect">
            <a:avLst/>
          </a:prstGeom>
          <a:noFill/>
        </p:spPr>
        <p:txBody>
          <a:bodyPr wrap="square" rtlCol="0">
            <a:spAutoFit/>
          </a:bodyPr>
          <a:lstStyle/>
          <a:p>
            <a:pPr marL="342900" indent="-342900">
              <a:buFont typeface="Arial" panose="020B0604020202020204" pitchFamily="34" charset="0"/>
              <a:buChar char="•"/>
            </a:pPr>
            <a:r>
              <a:rPr lang="en-US" sz="2400" dirty="0"/>
              <a:t>1985 – 2020: Franciscan Mission Warehouse (FMW)</a:t>
            </a:r>
            <a:br>
              <a:rPr lang="en-US" sz="2400" dirty="0"/>
            </a:br>
            <a:endParaRPr lang="en-US" sz="2400" dirty="0"/>
          </a:p>
          <a:p>
            <a:pPr marL="285750" indent="-285750">
              <a:buFont typeface="Arial" panose="020B0604020202020204" pitchFamily="34" charset="0"/>
              <a:buChar char="•"/>
            </a:pPr>
            <a:r>
              <a:rPr lang="en-US" sz="2400" dirty="0"/>
              <a:t>Dr. Bryan Thatcher and Sister Andrea Kantner shipped containers all over the world</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2020: FMW affiliation with </a:t>
            </a:r>
            <a:br>
              <a:rPr lang="en-US" sz="2400" dirty="0"/>
            </a:br>
            <a:r>
              <a:rPr lang="en-US" sz="2400" dirty="0"/>
              <a:t>Project C.U.R.E.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2022: Dr. Thatcher reached out to Sister Andrea about shipments to Ukraine</a:t>
            </a:r>
          </a:p>
          <a:p>
            <a:endParaRPr lang="en-US" dirty="0"/>
          </a:p>
        </p:txBody>
      </p:sp>
      <p:pic>
        <p:nvPicPr>
          <p:cNvPr id="7" name="Picture 6" descr="A picture containing human face, person, clothing, smile&#10;&#10;Description automatically generated">
            <a:extLst>
              <a:ext uri="{FF2B5EF4-FFF2-40B4-BE49-F238E27FC236}">
                <a16:creationId xmlns:a16="http://schemas.microsoft.com/office/drawing/2014/main" id="{871CAFAD-EE03-6179-8314-A7CFD08A32CB}"/>
              </a:ext>
            </a:extLst>
          </p:cNvPr>
          <p:cNvPicPr>
            <a:picLocks noChangeAspect="1"/>
          </p:cNvPicPr>
          <p:nvPr/>
        </p:nvPicPr>
        <p:blipFill>
          <a:blip r:embed="rId5"/>
          <a:stretch>
            <a:fillRect/>
          </a:stretch>
        </p:blipFill>
        <p:spPr>
          <a:xfrm>
            <a:off x="395605" y="1202038"/>
            <a:ext cx="2285239" cy="2285239"/>
          </a:xfrm>
          <a:prstGeom prst="rect">
            <a:avLst/>
          </a:prstGeom>
          <a:effectLst>
            <a:reflection blurRad="6350" stA="52000" endA="300" endPos="9000" dir="5400000" sy="-100000" algn="bl" rotWithShape="0"/>
          </a:effectLst>
        </p:spPr>
      </p:pic>
    </p:spTree>
    <p:extLst>
      <p:ext uri="{BB962C8B-B14F-4D97-AF65-F5344CB8AC3E}">
        <p14:creationId xmlns:p14="http://schemas.microsoft.com/office/powerpoint/2010/main" val="1721013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7AA00-D27E-154F-9ABC-D88A06C66A52}"/>
              </a:ext>
            </a:extLst>
          </p:cNvPr>
          <p:cNvSpPr/>
          <p:nvPr/>
        </p:nvSpPr>
        <p:spPr>
          <a:xfrm>
            <a:off x="0" y="-18679"/>
            <a:ext cx="9144000" cy="1033670"/>
          </a:xfrm>
          <a:prstGeom prst="rect">
            <a:avLst/>
          </a:prstGeom>
          <a:solidFill>
            <a:srgbClr val="C62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62131"/>
              </a:solidFill>
            </a:endParaRPr>
          </a:p>
        </p:txBody>
      </p:sp>
      <p:sp>
        <p:nvSpPr>
          <p:cNvPr id="2" name="Title 1">
            <a:extLst>
              <a:ext uri="{FF2B5EF4-FFF2-40B4-BE49-F238E27FC236}">
                <a16:creationId xmlns:a16="http://schemas.microsoft.com/office/drawing/2014/main" id="{960B4A98-D11A-4C48-B30B-DBEDDB8B0EF8}"/>
              </a:ext>
            </a:extLst>
          </p:cNvPr>
          <p:cNvSpPr>
            <a:spLocks noGrp="1"/>
          </p:cNvSpPr>
          <p:nvPr>
            <p:ph type="title"/>
          </p:nvPr>
        </p:nvSpPr>
        <p:spPr>
          <a:xfrm>
            <a:off x="147541" y="2898"/>
            <a:ext cx="6646793" cy="1117165"/>
          </a:xfrm>
        </p:spPr>
        <p:txBody>
          <a:bodyPr>
            <a:normAutofit/>
          </a:bodyPr>
          <a:lstStyle/>
          <a:p>
            <a:r>
              <a:rPr lang="en-US" sz="3200" b="1" dirty="0">
                <a:solidFill>
                  <a:schemeClr val="bg1"/>
                </a:solidFill>
              </a:rPr>
              <a:t>Team Project C.U.R.E./Marian Helpers</a:t>
            </a:r>
          </a:p>
        </p:txBody>
      </p:sp>
      <p:cxnSp>
        <p:nvCxnSpPr>
          <p:cNvPr id="15" name="Straight Connector 14">
            <a:extLst>
              <a:ext uri="{FF2B5EF4-FFF2-40B4-BE49-F238E27FC236}">
                <a16:creationId xmlns:a16="http://schemas.microsoft.com/office/drawing/2014/main" id="{8D3AB049-F614-4248-AA3A-6C99EF46C643}"/>
              </a:ext>
            </a:extLst>
          </p:cNvPr>
          <p:cNvCxnSpPr/>
          <p:nvPr/>
        </p:nvCxnSpPr>
        <p:spPr>
          <a:xfrm>
            <a:off x="538480" y="6359843"/>
            <a:ext cx="82296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7" name="Picture 16" descr="A picture containing flower&#10;&#10;Description automatically generated">
            <a:extLst>
              <a:ext uri="{FF2B5EF4-FFF2-40B4-BE49-F238E27FC236}">
                <a16:creationId xmlns:a16="http://schemas.microsoft.com/office/drawing/2014/main" id="{A1BDA8B5-C0D2-B04B-B1B0-A8875270818A}"/>
              </a:ext>
            </a:extLst>
          </p:cNvPr>
          <p:cNvPicPr>
            <a:picLocks noChangeAspect="1"/>
          </p:cNvPicPr>
          <p:nvPr/>
        </p:nvPicPr>
        <p:blipFill rotWithShape="1">
          <a:blip r:embed="rId2"/>
          <a:srcRect t="41443" b="40397"/>
          <a:stretch/>
        </p:blipFill>
        <p:spPr>
          <a:xfrm>
            <a:off x="5740400" y="6359843"/>
            <a:ext cx="3657600" cy="498157"/>
          </a:xfrm>
          <a:prstGeom prst="rect">
            <a:avLst/>
          </a:prstGeom>
        </p:spPr>
      </p:pic>
      <p:pic>
        <p:nvPicPr>
          <p:cNvPr id="3" name="Picture 2" descr="A close up of a logo&#10;&#10;Description automatically generated">
            <a:extLst>
              <a:ext uri="{FF2B5EF4-FFF2-40B4-BE49-F238E27FC236}">
                <a16:creationId xmlns:a16="http://schemas.microsoft.com/office/drawing/2014/main" id="{2FC20EFE-D4AB-0DCF-D675-C6CF14170FD0}"/>
              </a:ext>
            </a:extLst>
          </p:cNvPr>
          <p:cNvPicPr>
            <a:picLocks noChangeAspect="1"/>
          </p:cNvPicPr>
          <p:nvPr/>
        </p:nvPicPr>
        <p:blipFill>
          <a:blip r:embed="rId3"/>
          <a:stretch>
            <a:fillRect/>
          </a:stretch>
        </p:blipFill>
        <p:spPr>
          <a:xfrm>
            <a:off x="6812280" y="243109"/>
            <a:ext cx="1955800" cy="572176"/>
          </a:xfrm>
          <a:prstGeom prst="rect">
            <a:avLst/>
          </a:prstGeom>
        </p:spPr>
      </p:pic>
      <p:pic>
        <p:nvPicPr>
          <p:cNvPr id="9" name="Content Placeholder 10">
            <a:extLst>
              <a:ext uri="{FF2B5EF4-FFF2-40B4-BE49-F238E27FC236}">
                <a16:creationId xmlns:a16="http://schemas.microsoft.com/office/drawing/2014/main" id="{71218203-D167-2140-AA20-FAEB55BD7A4C}"/>
              </a:ext>
            </a:extLst>
          </p:cNvPr>
          <p:cNvPicPr>
            <a:picLocks noGrp="1" noChangeAspect="1"/>
          </p:cNvPicPr>
          <p:nvPr/>
        </p:nvPicPr>
        <p:blipFill>
          <a:blip r:embed="rId4"/>
          <a:stretch>
            <a:fillRect/>
          </a:stretch>
        </p:blipFill>
        <p:spPr>
          <a:xfrm>
            <a:off x="5017443" y="2446733"/>
            <a:ext cx="2836347" cy="2940845"/>
          </a:xfrm>
          <a:prstGeom prst="rect">
            <a:avLst/>
          </a:prstGeom>
          <a:effectLst>
            <a:reflection blurRad="6350" stA="52000" endA="300" endPos="7000" dir="5400000" sy="-100000" algn="bl" rotWithShape="0"/>
          </a:effectLst>
        </p:spPr>
      </p:pic>
      <p:sp>
        <p:nvSpPr>
          <p:cNvPr id="11" name="TextBox 10">
            <a:extLst>
              <a:ext uri="{FF2B5EF4-FFF2-40B4-BE49-F238E27FC236}">
                <a16:creationId xmlns:a16="http://schemas.microsoft.com/office/drawing/2014/main" id="{AC2AE42B-0A3D-1CBA-4692-7FC81533A441}"/>
              </a:ext>
            </a:extLst>
          </p:cNvPr>
          <p:cNvSpPr txBox="1"/>
          <p:nvPr/>
        </p:nvSpPr>
        <p:spPr>
          <a:xfrm>
            <a:off x="252454" y="1417064"/>
            <a:ext cx="4088958" cy="646331"/>
          </a:xfrm>
          <a:prstGeom prst="rect">
            <a:avLst/>
          </a:prstGeom>
          <a:noFill/>
        </p:spPr>
        <p:txBody>
          <a:bodyPr wrap="square">
            <a:spAutoFit/>
          </a:bodyPr>
          <a:lstStyle/>
          <a:p>
            <a:r>
              <a:rPr lang="en-US" dirty="0"/>
              <a:t>Marie Romagnano, MSN, RN, CCM-R</a:t>
            </a:r>
          </a:p>
          <a:p>
            <a:r>
              <a:rPr lang="en-US" dirty="0"/>
              <a:t>Healthcare Professionals for Divine Mercy</a:t>
            </a:r>
          </a:p>
        </p:txBody>
      </p:sp>
      <p:sp>
        <p:nvSpPr>
          <p:cNvPr id="12" name="TextBox 11">
            <a:extLst>
              <a:ext uri="{FF2B5EF4-FFF2-40B4-BE49-F238E27FC236}">
                <a16:creationId xmlns:a16="http://schemas.microsoft.com/office/drawing/2014/main" id="{9F50BFF4-3591-03A7-994B-C1F3CC672F9C}"/>
              </a:ext>
            </a:extLst>
          </p:cNvPr>
          <p:cNvSpPr txBox="1"/>
          <p:nvPr/>
        </p:nvSpPr>
        <p:spPr>
          <a:xfrm>
            <a:off x="5017443" y="1360436"/>
            <a:ext cx="2836347" cy="1200329"/>
          </a:xfrm>
          <a:prstGeom prst="rect">
            <a:avLst/>
          </a:prstGeom>
          <a:noFill/>
        </p:spPr>
        <p:txBody>
          <a:bodyPr wrap="square">
            <a:spAutoFit/>
          </a:bodyPr>
          <a:lstStyle/>
          <a:p>
            <a:r>
              <a:rPr lang="en-US" dirty="0"/>
              <a:t>Kristin Robinson</a:t>
            </a:r>
            <a:br>
              <a:rPr lang="en-US" dirty="0"/>
            </a:br>
            <a:r>
              <a:rPr lang="en-US" dirty="0"/>
              <a:t>Executive Director</a:t>
            </a:r>
            <a:br>
              <a:rPr lang="en-US" dirty="0"/>
            </a:br>
            <a:r>
              <a:rPr lang="en-US" dirty="0"/>
              <a:t>Project C.U.R.E. Kansas City</a:t>
            </a:r>
            <a:br>
              <a:rPr lang="en-US" dirty="0"/>
            </a:br>
            <a:endParaRPr lang="en-US" dirty="0"/>
          </a:p>
        </p:txBody>
      </p:sp>
      <p:pic>
        <p:nvPicPr>
          <p:cNvPr id="1026" name="Picture 2" descr="Image preview">
            <a:extLst>
              <a:ext uri="{FF2B5EF4-FFF2-40B4-BE49-F238E27FC236}">
                <a16:creationId xmlns:a16="http://schemas.microsoft.com/office/drawing/2014/main" id="{9EAA7DC8-B112-AD85-14C3-212CB5CC0E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6276" y="2266317"/>
            <a:ext cx="2836347" cy="3595370"/>
          </a:xfrm>
          <a:prstGeom prst="rect">
            <a:avLst/>
          </a:prstGeom>
          <a:noFill/>
          <a:effectLst>
            <a:reflection blurRad="6350" stA="52000" endA="300" endPos="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88280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7AA00-D27E-154F-9ABC-D88A06C66A52}"/>
              </a:ext>
            </a:extLst>
          </p:cNvPr>
          <p:cNvSpPr/>
          <p:nvPr/>
        </p:nvSpPr>
        <p:spPr>
          <a:xfrm>
            <a:off x="0" y="-18679"/>
            <a:ext cx="9144000" cy="1033670"/>
          </a:xfrm>
          <a:prstGeom prst="rect">
            <a:avLst/>
          </a:prstGeom>
          <a:solidFill>
            <a:srgbClr val="C62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62131"/>
              </a:solidFill>
            </a:endParaRPr>
          </a:p>
        </p:txBody>
      </p:sp>
      <p:sp>
        <p:nvSpPr>
          <p:cNvPr id="2" name="Title 1">
            <a:extLst>
              <a:ext uri="{FF2B5EF4-FFF2-40B4-BE49-F238E27FC236}">
                <a16:creationId xmlns:a16="http://schemas.microsoft.com/office/drawing/2014/main" id="{960B4A98-D11A-4C48-B30B-DBEDDB8B0EF8}"/>
              </a:ext>
            </a:extLst>
          </p:cNvPr>
          <p:cNvSpPr>
            <a:spLocks noGrp="1"/>
          </p:cNvSpPr>
          <p:nvPr>
            <p:ph type="title"/>
          </p:nvPr>
        </p:nvSpPr>
        <p:spPr>
          <a:xfrm>
            <a:off x="147541" y="2898"/>
            <a:ext cx="6646793" cy="1117165"/>
          </a:xfrm>
        </p:spPr>
        <p:txBody>
          <a:bodyPr>
            <a:normAutofit/>
          </a:bodyPr>
          <a:lstStyle/>
          <a:p>
            <a:r>
              <a:rPr lang="en-US" sz="3600" b="1" dirty="0">
                <a:solidFill>
                  <a:schemeClr val="bg1"/>
                </a:solidFill>
              </a:rPr>
              <a:t> Early Days of the War</a:t>
            </a:r>
          </a:p>
        </p:txBody>
      </p:sp>
      <p:cxnSp>
        <p:nvCxnSpPr>
          <p:cNvPr id="15" name="Straight Connector 14">
            <a:extLst>
              <a:ext uri="{FF2B5EF4-FFF2-40B4-BE49-F238E27FC236}">
                <a16:creationId xmlns:a16="http://schemas.microsoft.com/office/drawing/2014/main" id="{8D3AB049-F614-4248-AA3A-6C99EF46C643}"/>
              </a:ext>
            </a:extLst>
          </p:cNvPr>
          <p:cNvCxnSpPr/>
          <p:nvPr/>
        </p:nvCxnSpPr>
        <p:spPr>
          <a:xfrm>
            <a:off x="538480" y="6359843"/>
            <a:ext cx="82296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7" name="Picture 16" descr="A picture containing flower&#10;&#10;Description automatically generated">
            <a:extLst>
              <a:ext uri="{FF2B5EF4-FFF2-40B4-BE49-F238E27FC236}">
                <a16:creationId xmlns:a16="http://schemas.microsoft.com/office/drawing/2014/main" id="{A1BDA8B5-C0D2-B04B-B1B0-A8875270818A}"/>
              </a:ext>
            </a:extLst>
          </p:cNvPr>
          <p:cNvPicPr>
            <a:picLocks noChangeAspect="1"/>
          </p:cNvPicPr>
          <p:nvPr/>
        </p:nvPicPr>
        <p:blipFill rotWithShape="1">
          <a:blip r:embed="rId2"/>
          <a:srcRect t="41443" b="40397"/>
          <a:stretch/>
        </p:blipFill>
        <p:spPr>
          <a:xfrm>
            <a:off x="5740400" y="6359843"/>
            <a:ext cx="3657600" cy="498157"/>
          </a:xfrm>
          <a:prstGeom prst="rect">
            <a:avLst/>
          </a:prstGeom>
        </p:spPr>
      </p:pic>
      <p:pic>
        <p:nvPicPr>
          <p:cNvPr id="3" name="Picture 2" descr="A close up of a logo&#10;&#10;Description automatically generated">
            <a:extLst>
              <a:ext uri="{FF2B5EF4-FFF2-40B4-BE49-F238E27FC236}">
                <a16:creationId xmlns:a16="http://schemas.microsoft.com/office/drawing/2014/main" id="{2FC20EFE-D4AB-0DCF-D675-C6CF14170FD0}"/>
              </a:ext>
            </a:extLst>
          </p:cNvPr>
          <p:cNvPicPr>
            <a:picLocks noChangeAspect="1"/>
          </p:cNvPicPr>
          <p:nvPr/>
        </p:nvPicPr>
        <p:blipFill>
          <a:blip r:embed="rId3"/>
          <a:stretch>
            <a:fillRect/>
          </a:stretch>
        </p:blipFill>
        <p:spPr>
          <a:xfrm>
            <a:off x="6812280" y="243109"/>
            <a:ext cx="1955800" cy="572176"/>
          </a:xfrm>
          <a:prstGeom prst="rect">
            <a:avLst/>
          </a:prstGeom>
        </p:spPr>
      </p:pic>
      <p:sp>
        <p:nvSpPr>
          <p:cNvPr id="5" name="TextBox 4">
            <a:extLst>
              <a:ext uri="{FF2B5EF4-FFF2-40B4-BE49-F238E27FC236}">
                <a16:creationId xmlns:a16="http://schemas.microsoft.com/office/drawing/2014/main" id="{EB47F4B7-913B-D2D0-5F7C-73BC209310AE}"/>
              </a:ext>
            </a:extLst>
          </p:cNvPr>
          <p:cNvSpPr txBox="1"/>
          <p:nvPr/>
        </p:nvSpPr>
        <p:spPr>
          <a:xfrm>
            <a:off x="436246" y="1141640"/>
            <a:ext cx="3814859" cy="5170646"/>
          </a:xfrm>
          <a:prstGeom prst="rect">
            <a:avLst/>
          </a:prstGeom>
          <a:noFill/>
        </p:spPr>
        <p:txBody>
          <a:bodyPr wrap="square" rtlCol="0">
            <a:spAutoFit/>
          </a:bodyPr>
          <a:lstStyle/>
          <a:p>
            <a:endParaRPr lang="en-US" dirty="0"/>
          </a:p>
          <a:p>
            <a:pPr marL="342900" indent="-342900">
              <a:buFont typeface="Arial" panose="020B0604020202020204" pitchFamily="34" charset="0"/>
              <a:buChar char="•"/>
            </a:pPr>
            <a:r>
              <a:rPr lang="en-US" sz="2400" dirty="0"/>
              <a:t>Fr. Lukasz – Warsaw</a:t>
            </a:r>
          </a:p>
          <a:p>
            <a:r>
              <a:rPr lang="en-US" sz="2400" dirty="0"/>
              <a:t>	Delivery drivers across 	the border</a:t>
            </a:r>
          </a:p>
          <a:p>
            <a:endParaRPr lang="en-US" sz="2400" dirty="0"/>
          </a:p>
          <a:p>
            <a:pPr marL="342900" indent="-342900">
              <a:buFont typeface="Arial" panose="020B0604020202020204" pitchFamily="34" charset="0"/>
              <a:buChar char="•"/>
            </a:pPr>
            <a:r>
              <a:rPr lang="en-US" sz="2400" dirty="0"/>
              <a:t>Airfreight </a:t>
            </a:r>
          </a:p>
          <a:p>
            <a:endParaRPr lang="en-US" sz="2400" dirty="0"/>
          </a:p>
          <a:p>
            <a:pPr marL="342900" indent="-342900">
              <a:buFont typeface="Arial" panose="020B0604020202020204" pitchFamily="34" charset="0"/>
              <a:buChar char="•"/>
            </a:pPr>
            <a:r>
              <a:rPr lang="en-US" sz="2400" dirty="0"/>
              <a:t>Mercy House - </a:t>
            </a:r>
            <a:r>
              <a:rPr lang="en-US" sz="2400" dirty="0" err="1"/>
              <a:t>Gorodok</a:t>
            </a:r>
            <a:endParaRPr lang="en-US" sz="2400" dirty="0"/>
          </a:p>
          <a:p>
            <a:endParaRPr lang="en-US" sz="2400" dirty="0"/>
          </a:p>
          <a:p>
            <a:pPr marL="342900" indent="-342900">
              <a:buFont typeface="Arial" panose="020B0604020202020204" pitchFamily="34" charset="0"/>
              <a:buChar char="•"/>
            </a:pPr>
            <a:r>
              <a:rPr lang="en-US" sz="2400" dirty="0"/>
              <a:t>People fleeing from danger to other areas of the country – created refugee issue in </a:t>
            </a:r>
            <a:r>
              <a:rPr lang="en-US" sz="2400" dirty="0" err="1"/>
              <a:t>Gorodok</a:t>
            </a:r>
            <a:endParaRPr lang="en-US" sz="2400" dirty="0"/>
          </a:p>
          <a:p>
            <a:endParaRPr lang="en-US" sz="2400" dirty="0"/>
          </a:p>
        </p:txBody>
      </p:sp>
      <p:pic>
        <p:nvPicPr>
          <p:cNvPr id="7" name="Picture 6" descr="A picture containing outdoor, building, sky, cloud&#10;&#10;Description automatically generated">
            <a:extLst>
              <a:ext uri="{FF2B5EF4-FFF2-40B4-BE49-F238E27FC236}">
                <a16:creationId xmlns:a16="http://schemas.microsoft.com/office/drawing/2014/main" id="{3F017356-7436-0DCF-6B7A-2003A0156A3D}"/>
              </a:ext>
            </a:extLst>
          </p:cNvPr>
          <p:cNvPicPr>
            <a:picLocks noChangeAspect="1"/>
          </p:cNvPicPr>
          <p:nvPr/>
        </p:nvPicPr>
        <p:blipFill>
          <a:blip r:embed="rId4"/>
          <a:stretch>
            <a:fillRect/>
          </a:stretch>
        </p:blipFill>
        <p:spPr>
          <a:xfrm>
            <a:off x="4815370" y="1111235"/>
            <a:ext cx="3722343" cy="4963124"/>
          </a:xfrm>
          <a:prstGeom prst="rect">
            <a:avLst/>
          </a:prstGeom>
          <a:effectLst>
            <a:reflection blurRad="6350" stA="52000" endA="300" endPos="6000" dir="5400000" sy="-100000" algn="bl" rotWithShape="0"/>
          </a:effectLst>
        </p:spPr>
      </p:pic>
    </p:spTree>
    <p:extLst>
      <p:ext uri="{BB962C8B-B14F-4D97-AF65-F5344CB8AC3E}">
        <p14:creationId xmlns:p14="http://schemas.microsoft.com/office/powerpoint/2010/main" val="24406632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7AA00-D27E-154F-9ABC-D88A06C66A52}"/>
              </a:ext>
            </a:extLst>
          </p:cNvPr>
          <p:cNvSpPr/>
          <p:nvPr/>
        </p:nvSpPr>
        <p:spPr>
          <a:xfrm>
            <a:off x="0" y="-18679"/>
            <a:ext cx="9144000" cy="1033670"/>
          </a:xfrm>
          <a:prstGeom prst="rect">
            <a:avLst/>
          </a:prstGeom>
          <a:solidFill>
            <a:srgbClr val="C62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62131"/>
              </a:solidFill>
            </a:endParaRPr>
          </a:p>
        </p:txBody>
      </p:sp>
      <p:sp>
        <p:nvSpPr>
          <p:cNvPr id="2" name="Title 1">
            <a:extLst>
              <a:ext uri="{FF2B5EF4-FFF2-40B4-BE49-F238E27FC236}">
                <a16:creationId xmlns:a16="http://schemas.microsoft.com/office/drawing/2014/main" id="{960B4A98-D11A-4C48-B30B-DBEDDB8B0EF8}"/>
              </a:ext>
            </a:extLst>
          </p:cNvPr>
          <p:cNvSpPr>
            <a:spLocks noGrp="1"/>
          </p:cNvSpPr>
          <p:nvPr>
            <p:ph type="title"/>
          </p:nvPr>
        </p:nvSpPr>
        <p:spPr>
          <a:xfrm>
            <a:off x="147541" y="2898"/>
            <a:ext cx="6646793" cy="1117165"/>
          </a:xfrm>
        </p:spPr>
        <p:txBody>
          <a:bodyPr>
            <a:normAutofit/>
          </a:bodyPr>
          <a:lstStyle/>
          <a:p>
            <a:r>
              <a:rPr lang="en-US" sz="3600" b="1" dirty="0">
                <a:solidFill>
                  <a:schemeClr val="bg1"/>
                </a:solidFill>
              </a:rPr>
              <a:t> Mercy House</a:t>
            </a:r>
          </a:p>
        </p:txBody>
      </p:sp>
      <p:cxnSp>
        <p:nvCxnSpPr>
          <p:cNvPr id="15" name="Straight Connector 14">
            <a:extLst>
              <a:ext uri="{FF2B5EF4-FFF2-40B4-BE49-F238E27FC236}">
                <a16:creationId xmlns:a16="http://schemas.microsoft.com/office/drawing/2014/main" id="{8D3AB049-F614-4248-AA3A-6C99EF46C643}"/>
              </a:ext>
            </a:extLst>
          </p:cNvPr>
          <p:cNvCxnSpPr/>
          <p:nvPr/>
        </p:nvCxnSpPr>
        <p:spPr>
          <a:xfrm>
            <a:off x="538480" y="6359843"/>
            <a:ext cx="82296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7" name="Picture 16" descr="A picture containing flower&#10;&#10;Description automatically generated">
            <a:extLst>
              <a:ext uri="{FF2B5EF4-FFF2-40B4-BE49-F238E27FC236}">
                <a16:creationId xmlns:a16="http://schemas.microsoft.com/office/drawing/2014/main" id="{A1BDA8B5-C0D2-B04B-B1B0-A8875270818A}"/>
              </a:ext>
            </a:extLst>
          </p:cNvPr>
          <p:cNvPicPr>
            <a:picLocks noChangeAspect="1"/>
          </p:cNvPicPr>
          <p:nvPr/>
        </p:nvPicPr>
        <p:blipFill rotWithShape="1">
          <a:blip r:embed="rId2"/>
          <a:srcRect t="41443" b="40397"/>
          <a:stretch/>
        </p:blipFill>
        <p:spPr>
          <a:xfrm>
            <a:off x="5740400" y="6359843"/>
            <a:ext cx="3657600" cy="498157"/>
          </a:xfrm>
          <a:prstGeom prst="rect">
            <a:avLst/>
          </a:prstGeom>
        </p:spPr>
      </p:pic>
      <p:pic>
        <p:nvPicPr>
          <p:cNvPr id="3" name="Picture 2" descr="A close up of a logo&#10;&#10;Description automatically generated">
            <a:extLst>
              <a:ext uri="{FF2B5EF4-FFF2-40B4-BE49-F238E27FC236}">
                <a16:creationId xmlns:a16="http://schemas.microsoft.com/office/drawing/2014/main" id="{2FC20EFE-D4AB-0DCF-D675-C6CF14170FD0}"/>
              </a:ext>
            </a:extLst>
          </p:cNvPr>
          <p:cNvPicPr>
            <a:picLocks noChangeAspect="1"/>
          </p:cNvPicPr>
          <p:nvPr/>
        </p:nvPicPr>
        <p:blipFill>
          <a:blip r:embed="rId3"/>
          <a:stretch>
            <a:fillRect/>
          </a:stretch>
        </p:blipFill>
        <p:spPr>
          <a:xfrm>
            <a:off x="6812280" y="243109"/>
            <a:ext cx="1955800" cy="572176"/>
          </a:xfrm>
          <a:prstGeom prst="rect">
            <a:avLst/>
          </a:prstGeom>
        </p:spPr>
      </p:pic>
      <p:sp>
        <p:nvSpPr>
          <p:cNvPr id="5" name="TextBox 4">
            <a:extLst>
              <a:ext uri="{FF2B5EF4-FFF2-40B4-BE49-F238E27FC236}">
                <a16:creationId xmlns:a16="http://schemas.microsoft.com/office/drawing/2014/main" id="{EB47F4B7-913B-D2D0-5F7C-73BC209310AE}"/>
              </a:ext>
            </a:extLst>
          </p:cNvPr>
          <p:cNvSpPr txBox="1"/>
          <p:nvPr/>
        </p:nvSpPr>
        <p:spPr>
          <a:xfrm>
            <a:off x="514736" y="1519140"/>
            <a:ext cx="4290944" cy="646331"/>
          </a:xfrm>
          <a:prstGeom prst="rect">
            <a:avLst/>
          </a:prstGeom>
          <a:noFill/>
        </p:spPr>
        <p:txBody>
          <a:bodyPr wrap="square" rtlCol="0">
            <a:spAutoFit/>
          </a:bodyPr>
          <a:lstStyle/>
          <a:p>
            <a:endParaRPr lang="en-US" dirty="0"/>
          </a:p>
          <a:p>
            <a:endParaRPr lang="en-US" dirty="0"/>
          </a:p>
        </p:txBody>
      </p:sp>
      <p:pic>
        <p:nvPicPr>
          <p:cNvPr id="8" name="Picture 7" descr="A person holding a sheet over his head&#10;&#10;Description automatically generated with low confidence">
            <a:extLst>
              <a:ext uri="{FF2B5EF4-FFF2-40B4-BE49-F238E27FC236}">
                <a16:creationId xmlns:a16="http://schemas.microsoft.com/office/drawing/2014/main" id="{B826757E-B53F-773A-6C1A-CAE517F026AC}"/>
              </a:ext>
            </a:extLst>
          </p:cNvPr>
          <p:cNvPicPr>
            <a:picLocks noChangeAspect="1"/>
          </p:cNvPicPr>
          <p:nvPr/>
        </p:nvPicPr>
        <p:blipFill>
          <a:blip r:embed="rId4"/>
          <a:stretch>
            <a:fillRect/>
          </a:stretch>
        </p:blipFill>
        <p:spPr>
          <a:xfrm>
            <a:off x="945737" y="1225135"/>
            <a:ext cx="2762664" cy="4911402"/>
          </a:xfrm>
          <a:prstGeom prst="rect">
            <a:avLst/>
          </a:prstGeom>
          <a:effectLst>
            <a:reflection blurRad="6350" stA="52000" endA="300" endPos="5000" dir="5400000" sy="-100000" algn="bl" rotWithShape="0"/>
          </a:effectLst>
        </p:spPr>
      </p:pic>
      <p:sp>
        <p:nvSpPr>
          <p:cNvPr id="10" name="TextBox 9">
            <a:extLst>
              <a:ext uri="{FF2B5EF4-FFF2-40B4-BE49-F238E27FC236}">
                <a16:creationId xmlns:a16="http://schemas.microsoft.com/office/drawing/2014/main" id="{10D0562E-6554-14EC-CAAF-3914E1F1ECD5}"/>
              </a:ext>
            </a:extLst>
          </p:cNvPr>
          <p:cNvSpPr txBox="1"/>
          <p:nvPr/>
        </p:nvSpPr>
        <p:spPr>
          <a:xfrm>
            <a:off x="4515264" y="2059535"/>
            <a:ext cx="4057264" cy="3170099"/>
          </a:xfrm>
          <a:prstGeom prst="rect">
            <a:avLst/>
          </a:prstGeom>
          <a:noFill/>
        </p:spPr>
        <p:txBody>
          <a:bodyPr wrap="square" rtlCol="0">
            <a:spAutoFit/>
          </a:bodyPr>
          <a:lstStyle/>
          <a:p>
            <a:r>
              <a:rPr lang="en-US" sz="3600" dirty="0"/>
              <a:t>Bed shipment:</a:t>
            </a:r>
            <a:br>
              <a:rPr lang="en-US" sz="3600" dirty="0"/>
            </a:br>
            <a:endParaRPr lang="en-US" sz="3600" dirty="0"/>
          </a:p>
          <a:p>
            <a:r>
              <a:rPr lang="en-US" sz="3200" dirty="0"/>
              <a:t>Enabled Mercy House to take in refugees fleeing from other parts of Ukraine</a:t>
            </a:r>
          </a:p>
        </p:txBody>
      </p:sp>
    </p:spTree>
    <p:extLst>
      <p:ext uri="{BB962C8B-B14F-4D97-AF65-F5344CB8AC3E}">
        <p14:creationId xmlns:p14="http://schemas.microsoft.com/office/powerpoint/2010/main" val="23181976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7AA00-D27E-154F-9ABC-D88A06C66A52}"/>
              </a:ext>
            </a:extLst>
          </p:cNvPr>
          <p:cNvSpPr/>
          <p:nvPr/>
        </p:nvSpPr>
        <p:spPr>
          <a:xfrm>
            <a:off x="0" y="-18679"/>
            <a:ext cx="9144000" cy="1033670"/>
          </a:xfrm>
          <a:prstGeom prst="rect">
            <a:avLst/>
          </a:prstGeom>
          <a:solidFill>
            <a:srgbClr val="C62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62131"/>
              </a:solidFill>
            </a:endParaRPr>
          </a:p>
        </p:txBody>
      </p:sp>
      <p:sp>
        <p:nvSpPr>
          <p:cNvPr id="2" name="Title 1">
            <a:extLst>
              <a:ext uri="{FF2B5EF4-FFF2-40B4-BE49-F238E27FC236}">
                <a16:creationId xmlns:a16="http://schemas.microsoft.com/office/drawing/2014/main" id="{960B4A98-D11A-4C48-B30B-DBEDDB8B0EF8}"/>
              </a:ext>
            </a:extLst>
          </p:cNvPr>
          <p:cNvSpPr>
            <a:spLocks noGrp="1"/>
          </p:cNvSpPr>
          <p:nvPr>
            <p:ph type="title"/>
          </p:nvPr>
        </p:nvSpPr>
        <p:spPr>
          <a:xfrm>
            <a:off x="147541" y="2898"/>
            <a:ext cx="6646793" cy="1117165"/>
          </a:xfrm>
        </p:spPr>
        <p:txBody>
          <a:bodyPr>
            <a:normAutofit/>
          </a:bodyPr>
          <a:lstStyle/>
          <a:p>
            <a:r>
              <a:rPr lang="en-US" sz="3600" b="1" dirty="0">
                <a:solidFill>
                  <a:schemeClr val="bg1"/>
                </a:solidFill>
              </a:rPr>
              <a:t> Mercy House</a:t>
            </a:r>
          </a:p>
        </p:txBody>
      </p:sp>
      <p:cxnSp>
        <p:nvCxnSpPr>
          <p:cNvPr id="15" name="Straight Connector 14">
            <a:extLst>
              <a:ext uri="{FF2B5EF4-FFF2-40B4-BE49-F238E27FC236}">
                <a16:creationId xmlns:a16="http://schemas.microsoft.com/office/drawing/2014/main" id="{8D3AB049-F614-4248-AA3A-6C99EF46C643}"/>
              </a:ext>
            </a:extLst>
          </p:cNvPr>
          <p:cNvCxnSpPr/>
          <p:nvPr/>
        </p:nvCxnSpPr>
        <p:spPr>
          <a:xfrm>
            <a:off x="538480" y="6359843"/>
            <a:ext cx="82296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7" name="Picture 16" descr="A picture containing flower&#10;&#10;Description automatically generated">
            <a:extLst>
              <a:ext uri="{FF2B5EF4-FFF2-40B4-BE49-F238E27FC236}">
                <a16:creationId xmlns:a16="http://schemas.microsoft.com/office/drawing/2014/main" id="{A1BDA8B5-C0D2-B04B-B1B0-A8875270818A}"/>
              </a:ext>
            </a:extLst>
          </p:cNvPr>
          <p:cNvPicPr>
            <a:picLocks noChangeAspect="1"/>
          </p:cNvPicPr>
          <p:nvPr/>
        </p:nvPicPr>
        <p:blipFill rotWithShape="1">
          <a:blip r:embed="rId2"/>
          <a:srcRect t="41443" b="40397"/>
          <a:stretch/>
        </p:blipFill>
        <p:spPr>
          <a:xfrm>
            <a:off x="5740400" y="6359843"/>
            <a:ext cx="3657600" cy="498157"/>
          </a:xfrm>
          <a:prstGeom prst="rect">
            <a:avLst/>
          </a:prstGeom>
        </p:spPr>
      </p:pic>
      <p:pic>
        <p:nvPicPr>
          <p:cNvPr id="3" name="Picture 2" descr="A close up of a logo&#10;&#10;Description automatically generated">
            <a:extLst>
              <a:ext uri="{FF2B5EF4-FFF2-40B4-BE49-F238E27FC236}">
                <a16:creationId xmlns:a16="http://schemas.microsoft.com/office/drawing/2014/main" id="{2FC20EFE-D4AB-0DCF-D675-C6CF14170FD0}"/>
              </a:ext>
            </a:extLst>
          </p:cNvPr>
          <p:cNvPicPr>
            <a:picLocks noChangeAspect="1"/>
          </p:cNvPicPr>
          <p:nvPr/>
        </p:nvPicPr>
        <p:blipFill>
          <a:blip r:embed="rId3"/>
          <a:stretch>
            <a:fillRect/>
          </a:stretch>
        </p:blipFill>
        <p:spPr>
          <a:xfrm>
            <a:off x="6812280" y="243109"/>
            <a:ext cx="1955800" cy="572176"/>
          </a:xfrm>
          <a:prstGeom prst="rect">
            <a:avLst/>
          </a:prstGeom>
        </p:spPr>
      </p:pic>
      <p:sp>
        <p:nvSpPr>
          <p:cNvPr id="5" name="TextBox 4">
            <a:extLst>
              <a:ext uri="{FF2B5EF4-FFF2-40B4-BE49-F238E27FC236}">
                <a16:creationId xmlns:a16="http://schemas.microsoft.com/office/drawing/2014/main" id="{EB47F4B7-913B-D2D0-5F7C-73BC209310AE}"/>
              </a:ext>
            </a:extLst>
          </p:cNvPr>
          <p:cNvSpPr txBox="1"/>
          <p:nvPr/>
        </p:nvSpPr>
        <p:spPr>
          <a:xfrm>
            <a:off x="514736" y="1519140"/>
            <a:ext cx="4290944" cy="646331"/>
          </a:xfrm>
          <a:prstGeom prst="rect">
            <a:avLst/>
          </a:prstGeom>
          <a:noFill/>
        </p:spPr>
        <p:txBody>
          <a:bodyPr wrap="square" rtlCol="0">
            <a:spAutoFit/>
          </a:bodyPr>
          <a:lstStyle/>
          <a:p>
            <a:endParaRPr lang="en-US" dirty="0"/>
          </a:p>
          <a:p>
            <a:endParaRPr lang="en-US" dirty="0"/>
          </a:p>
        </p:txBody>
      </p:sp>
      <p:pic>
        <p:nvPicPr>
          <p:cNvPr id="9" name="Picture 8" descr="A picture containing indoor, wall, flooring, house&#10;&#10;Description automatically generated">
            <a:extLst>
              <a:ext uri="{FF2B5EF4-FFF2-40B4-BE49-F238E27FC236}">
                <a16:creationId xmlns:a16="http://schemas.microsoft.com/office/drawing/2014/main" id="{680BD2C6-8FCA-8BDB-3BDE-79FCE5A9B3A1}"/>
              </a:ext>
            </a:extLst>
          </p:cNvPr>
          <p:cNvPicPr>
            <a:picLocks noChangeAspect="1"/>
          </p:cNvPicPr>
          <p:nvPr/>
        </p:nvPicPr>
        <p:blipFill>
          <a:blip r:embed="rId4"/>
          <a:stretch>
            <a:fillRect/>
          </a:stretch>
        </p:blipFill>
        <p:spPr>
          <a:xfrm>
            <a:off x="514736" y="1216801"/>
            <a:ext cx="3627120" cy="4836160"/>
          </a:xfrm>
          <a:prstGeom prst="rect">
            <a:avLst/>
          </a:prstGeom>
          <a:effectLst>
            <a:reflection blurRad="6350" stA="52000" endA="300" endPos="5000" dir="5400000" sy="-100000" algn="bl" rotWithShape="0"/>
          </a:effectLst>
        </p:spPr>
      </p:pic>
      <p:pic>
        <p:nvPicPr>
          <p:cNvPr id="7" name="Picture 6" descr="A person standing next to a bed&#10;&#10;Description automatically generated">
            <a:extLst>
              <a:ext uri="{FF2B5EF4-FFF2-40B4-BE49-F238E27FC236}">
                <a16:creationId xmlns:a16="http://schemas.microsoft.com/office/drawing/2014/main" id="{1E4D57D0-5762-5849-4753-912CC76BFDB3}"/>
              </a:ext>
            </a:extLst>
          </p:cNvPr>
          <p:cNvPicPr>
            <a:picLocks noChangeAspect="1"/>
          </p:cNvPicPr>
          <p:nvPr/>
        </p:nvPicPr>
        <p:blipFill>
          <a:blip r:embed="rId5"/>
          <a:stretch>
            <a:fillRect/>
          </a:stretch>
        </p:blipFill>
        <p:spPr>
          <a:xfrm>
            <a:off x="4379685" y="1699928"/>
            <a:ext cx="4470399" cy="3352799"/>
          </a:xfrm>
          <a:prstGeom prst="rect">
            <a:avLst/>
          </a:prstGeom>
          <a:effectLst>
            <a:reflection blurRad="6350" stA="52000" endA="300" endPos="14000" dir="5400000" sy="-100000" algn="bl" rotWithShape="0"/>
          </a:effectLst>
        </p:spPr>
      </p:pic>
    </p:spTree>
    <p:extLst>
      <p:ext uri="{BB962C8B-B14F-4D97-AF65-F5344CB8AC3E}">
        <p14:creationId xmlns:p14="http://schemas.microsoft.com/office/powerpoint/2010/main" val="21958364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7AA00-D27E-154F-9ABC-D88A06C66A52}"/>
              </a:ext>
            </a:extLst>
          </p:cNvPr>
          <p:cNvSpPr/>
          <p:nvPr/>
        </p:nvSpPr>
        <p:spPr>
          <a:xfrm>
            <a:off x="0" y="-18679"/>
            <a:ext cx="9144000" cy="1033670"/>
          </a:xfrm>
          <a:prstGeom prst="rect">
            <a:avLst/>
          </a:prstGeom>
          <a:solidFill>
            <a:srgbClr val="C62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62131"/>
              </a:solidFill>
            </a:endParaRPr>
          </a:p>
        </p:txBody>
      </p:sp>
      <p:sp>
        <p:nvSpPr>
          <p:cNvPr id="2" name="Title 1">
            <a:extLst>
              <a:ext uri="{FF2B5EF4-FFF2-40B4-BE49-F238E27FC236}">
                <a16:creationId xmlns:a16="http://schemas.microsoft.com/office/drawing/2014/main" id="{960B4A98-D11A-4C48-B30B-DBEDDB8B0EF8}"/>
              </a:ext>
            </a:extLst>
          </p:cNvPr>
          <p:cNvSpPr>
            <a:spLocks noGrp="1"/>
          </p:cNvSpPr>
          <p:nvPr>
            <p:ph type="title"/>
          </p:nvPr>
        </p:nvSpPr>
        <p:spPr>
          <a:xfrm>
            <a:off x="147541" y="2898"/>
            <a:ext cx="6646793" cy="1117165"/>
          </a:xfrm>
        </p:spPr>
        <p:txBody>
          <a:bodyPr>
            <a:normAutofit/>
          </a:bodyPr>
          <a:lstStyle/>
          <a:p>
            <a:r>
              <a:rPr lang="en-US" sz="3600" b="1" dirty="0">
                <a:solidFill>
                  <a:schemeClr val="bg1"/>
                </a:solidFill>
              </a:rPr>
              <a:t> Mercy House</a:t>
            </a:r>
          </a:p>
        </p:txBody>
      </p:sp>
      <p:cxnSp>
        <p:nvCxnSpPr>
          <p:cNvPr id="15" name="Straight Connector 14">
            <a:extLst>
              <a:ext uri="{FF2B5EF4-FFF2-40B4-BE49-F238E27FC236}">
                <a16:creationId xmlns:a16="http://schemas.microsoft.com/office/drawing/2014/main" id="{8D3AB049-F614-4248-AA3A-6C99EF46C643}"/>
              </a:ext>
            </a:extLst>
          </p:cNvPr>
          <p:cNvCxnSpPr/>
          <p:nvPr/>
        </p:nvCxnSpPr>
        <p:spPr>
          <a:xfrm>
            <a:off x="538480" y="6359843"/>
            <a:ext cx="82296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7" name="Picture 16" descr="A picture containing flower&#10;&#10;Description automatically generated">
            <a:extLst>
              <a:ext uri="{FF2B5EF4-FFF2-40B4-BE49-F238E27FC236}">
                <a16:creationId xmlns:a16="http://schemas.microsoft.com/office/drawing/2014/main" id="{A1BDA8B5-C0D2-B04B-B1B0-A8875270818A}"/>
              </a:ext>
            </a:extLst>
          </p:cNvPr>
          <p:cNvPicPr>
            <a:picLocks noChangeAspect="1"/>
          </p:cNvPicPr>
          <p:nvPr/>
        </p:nvPicPr>
        <p:blipFill rotWithShape="1">
          <a:blip r:embed="rId2"/>
          <a:srcRect t="41443" b="40397"/>
          <a:stretch/>
        </p:blipFill>
        <p:spPr>
          <a:xfrm>
            <a:off x="5740400" y="6359843"/>
            <a:ext cx="3657600" cy="498157"/>
          </a:xfrm>
          <a:prstGeom prst="rect">
            <a:avLst/>
          </a:prstGeom>
        </p:spPr>
      </p:pic>
      <p:pic>
        <p:nvPicPr>
          <p:cNvPr id="3" name="Picture 2" descr="A close up of a logo&#10;&#10;Description automatically generated">
            <a:extLst>
              <a:ext uri="{FF2B5EF4-FFF2-40B4-BE49-F238E27FC236}">
                <a16:creationId xmlns:a16="http://schemas.microsoft.com/office/drawing/2014/main" id="{2FC20EFE-D4AB-0DCF-D675-C6CF14170FD0}"/>
              </a:ext>
            </a:extLst>
          </p:cNvPr>
          <p:cNvPicPr>
            <a:picLocks noChangeAspect="1"/>
          </p:cNvPicPr>
          <p:nvPr/>
        </p:nvPicPr>
        <p:blipFill>
          <a:blip r:embed="rId3"/>
          <a:stretch>
            <a:fillRect/>
          </a:stretch>
        </p:blipFill>
        <p:spPr>
          <a:xfrm>
            <a:off x="6812280" y="243109"/>
            <a:ext cx="1955800" cy="572176"/>
          </a:xfrm>
          <a:prstGeom prst="rect">
            <a:avLst/>
          </a:prstGeom>
        </p:spPr>
      </p:pic>
      <p:sp>
        <p:nvSpPr>
          <p:cNvPr id="5" name="TextBox 4">
            <a:extLst>
              <a:ext uri="{FF2B5EF4-FFF2-40B4-BE49-F238E27FC236}">
                <a16:creationId xmlns:a16="http://schemas.microsoft.com/office/drawing/2014/main" id="{EB47F4B7-913B-D2D0-5F7C-73BC209310AE}"/>
              </a:ext>
            </a:extLst>
          </p:cNvPr>
          <p:cNvSpPr txBox="1"/>
          <p:nvPr/>
        </p:nvSpPr>
        <p:spPr>
          <a:xfrm>
            <a:off x="514736" y="1519140"/>
            <a:ext cx="4290944" cy="646331"/>
          </a:xfrm>
          <a:prstGeom prst="rect">
            <a:avLst/>
          </a:prstGeom>
          <a:noFill/>
        </p:spPr>
        <p:txBody>
          <a:bodyPr wrap="square" rtlCol="0">
            <a:spAutoFit/>
          </a:bodyPr>
          <a:lstStyle/>
          <a:p>
            <a:endParaRPr lang="en-US" dirty="0"/>
          </a:p>
          <a:p>
            <a:endParaRPr lang="en-US" dirty="0"/>
          </a:p>
        </p:txBody>
      </p:sp>
      <p:pic>
        <p:nvPicPr>
          <p:cNvPr id="8" name="Picture 7" descr="A person in a wheelchair in a room with a bed&#10;&#10;Description automatically generated with medium confidence">
            <a:extLst>
              <a:ext uri="{FF2B5EF4-FFF2-40B4-BE49-F238E27FC236}">
                <a16:creationId xmlns:a16="http://schemas.microsoft.com/office/drawing/2014/main" id="{62646F8F-9041-D627-1373-E92F9FFB8B4C}"/>
              </a:ext>
            </a:extLst>
          </p:cNvPr>
          <p:cNvPicPr>
            <a:picLocks noChangeAspect="1"/>
          </p:cNvPicPr>
          <p:nvPr/>
        </p:nvPicPr>
        <p:blipFill>
          <a:blip r:embed="rId4"/>
          <a:stretch>
            <a:fillRect/>
          </a:stretch>
        </p:blipFill>
        <p:spPr>
          <a:xfrm>
            <a:off x="1142153" y="1120063"/>
            <a:ext cx="6827014" cy="5120261"/>
          </a:xfrm>
          <a:prstGeom prst="rect">
            <a:avLst/>
          </a:prstGeom>
          <a:effectLst>
            <a:reflection blurRad="6350" stA="52000" endA="300" endPos="5000" dir="5400000" sy="-100000" algn="bl" rotWithShape="0"/>
          </a:effectLst>
        </p:spPr>
      </p:pic>
    </p:spTree>
    <p:extLst>
      <p:ext uri="{BB962C8B-B14F-4D97-AF65-F5344CB8AC3E}">
        <p14:creationId xmlns:p14="http://schemas.microsoft.com/office/powerpoint/2010/main" val="24025331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7AA00-D27E-154F-9ABC-D88A06C66A52}"/>
              </a:ext>
            </a:extLst>
          </p:cNvPr>
          <p:cNvSpPr/>
          <p:nvPr/>
        </p:nvSpPr>
        <p:spPr>
          <a:xfrm>
            <a:off x="0" y="-18679"/>
            <a:ext cx="9144000" cy="1033670"/>
          </a:xfrm>
          <a:prstGeom prst="rect">
            <a:avLst/>
          </a:prstGeom>
          <a:solidFill>
            <a:srgbClr val="C62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62131"/>
              </a:solidFill>
            </a:endParaRPr>
          </a:p>
        </p:txBody>
      </p:sp>
      <p:sp>
        <p:nvSpPr>
          <p:cNvPr id="2" name="Title 1">
            <a:extLst>
              <a:ext uri="{FF2B5EF4-FFF2-40B4-BE49-F238E27FC236}">
                <a16:creationId xmlns:a16="http://schemas.microsoft.com/office/drawing/2014/main" id="{960B4A98-D11A-4C48-B30B-DBEDDB8B0EF8}"/>
              </a:ext>
            </a:extLst>
          </p:cNvPr>
          <p:cNvSpPr>
            <a:spLocks noGrp="1"/>
          </p:cNvSpPr>
          <p:nvPr>
            <p:ph type="title"/>
          </p:nvPr>
        </p:nvSpPr>
        <p:spPr>
          <a:xfrm>
            <a:off x="147541" y="2898"/>
            <a:ext cx="6646793" cy="1117165"/>
          </a:xfrm>
        </p:spPr>
        <p:txBody>
          <a:bodyPr>
            <a:normAutofit/>
          </a:bodyPr>
          <a:lstStyle/>
          <a:p>
            <a:r>
              <a:rPr lang="en-US" sz="3600" b="1" dirty="0">
                <a:solidFill>
                  <a:schemeClr val="bg1"/>
                </a:solidFill>
              </a:rPr>
              <a:t> Delivery direct to Ukraine</a:t>
            </a:r>
          </a:p>
        </p:txBody>
      </p:sp>
      <p:cxnSp>
        <p:nvCxnSpPr>
          <p:cNvPr id="15" name="Straight Connector 14">
            <a:extLst>
              <a:ext uri="{FF2B5EF4-FFF2-40B4-BE49-F238E27FC236}">
                <a16:creationId xmlns:a16="http://schemas.microsoft.com/office/drawing/2014/main" id="{8D3AB049-F614-4248-AA3A-6C99EF46C643}"/>
              </a:ext>
            </a:extLst>
          </p:cNvPr>
          <p:cNvCxnSpPr/>
          <p:nvPr/>
        </p:nvCxnSpPr>
        <p:spPr>
          <a:xfrm>
            <a:off x="538480" y="6359843"/>
            <a:ext cx="82296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7" name="Picture 16" descr="A picture containing flower&#10;&#10;Description automatically generated">
            <a:extLst>
              <a:ext uri="{FF2B5EF4-FFF2-40B4-BE49-F238E27FC236}">
                <a16:creationId xmlns:a16="http://schemas.microsoft.com/office/drawing/2014/main" id="{A1BDA8B5-C0D2-B04B-B1B0-A8875270818A}"/>
              </a:ext>
            </a:extLst>
          </p:cNvPr>
          <p:cNvPicPr>
            <a:picLocks noChangeAspect="1"/>
          </p:cNvPicPr>
          <p:nvPr/>
        </p:nvPicPr>
        <p:blipFill rotWithShape="1">
          <a:blip r:embed="rId2"/>
          <a:srcRect t="41443" b="40397"/>
          <a:stretch/>
        </p:blipFill>
        <p:spPr>
          <a:xfrm>
            <a:off x="5740400" y="6359843"/>
            <a:ext cx="3657600" cy="498157"/>
          </a:xfrm>
          <a:prstGeom prst="rect">
            <a:avLst/>
          </a:prstGeom>
        </p:spPr>
      </p:pic>
      <p:pic>
        <p:nvPicPr>
          <p:cNvPr id="3" name="Picture 2" descr="A close up of a logo&#10;&#10;Description automatically generated">
            <a:extLst>
              <a:ext uri="{FF2B5EF4-FFF2-40B4-BE49-F238E27FC236}">
                <a16:creationId xmlns:a16="http://schemas.microsoft.com/office/drawing/2014/main" id="{2FC20EFE-D4AB-0DCF-D675-C6CF14170FD0}"/>
              </a:ext>
            </a:extLst>
          </p:cNvPr>
          <p:cNvPicPr>
            <a:picLocks noChangeAspect="1"/>
          </p:cNvPicPr>
          <p:nvPr/>
        </p:nvPicPr>
        <p:blipFill>
          <a:blip r:embed="rId3"/>
          <a:stretch>
            <a:fillRect/>
          </a:stretch>
        </p:blipFill>
        <p:spPr>
          <a:xfrm>
            <a:off x="6812280" y="243109"/>
            <a:ext cx="1955800" cy="572176"/>
          </a:xfrm>
          <a:prstGeom prst="rect">
            <a:avLst/>
          </a:prstGeom>
        </p:spPr>
      </p:pic>
      <p:sp>
        <p:nvSpPr>
          <p:cNvPr id="5" name="TextBox 4">
            <a:extLst>
              <a:ext uri="{FF2B5EF4-FFF2-40B4-BE49-F238E27FC236}">
                <a16:creationId xmlns:a16="http://schemas.microsoft.com/office/drawing/2014/main" id="{EB47F4B7-913B-D2D0-5F7C-73BC209310AE}"/>
              </a:ext>
            </a:extLst>
          </p:cNvPr>
          <p:cNvSpPr txBox="1"/>
          <p:nvPr/>
        </p:nvSpPr>
        <p:spPr>
          <a:xfrm>
            <a:off x="147541" y="1036983"/>
            <a:ext cx="4689417" cy="3231654"/>
          </a:xfrm>
          <a:prstGeom prst="rect">
            <a:avLst/>
          </a:prstGeom>
          <a:noFill/>
        </p:spPr>
        <p:txBody>
          <a:bodyPr wrap="square" rtlCol="0">
            <a:spAutoFit/>
          </a:bodyPr>
          <a:lstStyle/>
          <a:p>
            <a:pPr marL="342900" indent="-342900">
              <a:buFont typeface="Arial" panose="020B0604020202020204" pitchFamily="34" charset="0"/>
              <a:buChar char="•"/>
            </a:pPr>
            <a:r>
              <a:rPr lang="en-US" sz="2400" dirty="0"/>
              <a:t>No longer need to go through </a:t>
            </a:r>
            <a:br>
              <a:rPr lang="en-US" sz="2400" dirty="0"/>
            </a:br>
            <a:r>
              <a:rPr lang="en-US" sz="2400" dirty="0"/>
              <a:t>Poland</a:t>
            </a:r>
          </a:p>
          <a:p>
            <a:endParaRPr lang="en-US" sz="2400" dirty="0"/>
          </a:p>
          <a:p>
            <a:pPr marL="342900" indent="-342900">
              <a:buFont typeface="Arial" panose="020B0604020202020204" pitchFamily="34" charset="0"/>
              <a:buChar char="•"/>
            </a:pPr>
            <a:r>
              <a:rPr lang="en-US" sz="2400" dirty="0"/>
              <a:t>Working with Fr. Paul and </a:t>
            </a:r>
            <a:br>
              <a:rPr lang="en-US" sz="2400" dirty="0"/>
            </a:br>
            <a:r>
              <a:rPr lang="en-US" sz="2400" dirty="0"/>
              <a:t>his team of volunteers</a:t>
            </a:r>
          </a:p>
          <a:p>
            <a:endParaRPr lang="en-US" sz="2400" dirty="0"/>
          </a:p>
          <a:p>
            <a:pPr marL="342900" indent="-342900">
              <a:buFont typeface="Arial" panose="020B0604020202020204" pitchFamily="34" charset="0"/>
              <a:buChar char="•"/>
            </a:pPr>
            <a:r>
              <a:rPr lang="en-US" sz="2400" dirty="0"/>
              <a:t>Connections to hospitals </a:t>
            </a:r>
          </a:p>
          <a:p>
            <a:endParaRPr lang="en-US" dirty="0"/>
          </a:p>
          <a:p>
            <a:endParaRPr lang="en-US" dirty="0"/>
          </a:p>
        </p:txBody>
      </p:sp>
      <p:pic>
        <p:nvPicPr>
          <p:cNvPr id="9" name="Picture 8" descr="A group of people standing outside a building&#10;&#10;Description automatically generated">
            <a:extLst>
              <a:ext uri="{FF2B5EF4-FFF2-40B4-BE49-F238E27FC236}">
                <a16:creationId xmlns:a16="http://schemas.microsoft.com/office/drawing/2014/main" id="{6D78C862-A7E6-61B6-350A-4881CF943012}"/>
              </a:ext>
            </a:extLst>
          </p:cNvPr>
          <p:cNvPicPr>
            <a:picLocks noChangeAspect="1"/>
          </p:cNvPicPr>
          <p:nvPr/>
        </p:nvPicPr>
        <p:blipFill>
          <a:blip r:embed="rId4"/>
          <a:stretch>
            <a:fillRect/>
          </a:stretch>
        </p:blipFill>
        <p:spPr>
          <a:xfrm>
            <a:off x="4654928" y="1621229"/>
            <a:ext cx="4240105" cy="3180079"/>
          </a:xfrm>
          <a:prstGeom prst="rect">
            <a:avLst/>
          </a:prstGeom>
          <a:effectLst>
            <a:reflection blurRad="6350" stA="52000" endA="300" endPos="6000" dir="5400000" sy="-100000" algn="bl" rotWithShape="0"/>
          </a:effectLst>
        </p:spPr>
      </p:pic>
      <p:pic>
        <p:nvPicPr>
          <p:cNvPr id="11" name="Picture 10" descr="A picture containing outdoor, wheel, building, vehicle&#10;&#10;Description automatically generated">
            <a:extLst>
              <a:ext uri="{FF2B5EF4-FFF2-40B4-BE49-F238E27FC236}">
                <a16:creationId xmlns:a16="http://schemas.microsoft.com/office/drawing/2014/main" id="{6A7EA5F0-9498-5F76-3260-94DDB2852DB9}"/>
              </a:ext>
            </a:extLst>
          </p:cNvPr>
          <p:cNvPicPr>
            <a:picLocks noChangeAspect="1"/>
          </p:cNvPicPr>
          <p:nvPr/>
        </p:nvPicPr>
        <p:blipFill>
          <a:blip r:embed="rId5"/>
          <a:stretch>
            <a:fillRect/>
          </a:stretch>
        </p:blipFill>
        <p:spPr>
          <a:xfrm>
            <a:off x="653714" y="3631683"/>
            <a:ext cx="3495042" cy="2621282"/>
          </a:xfrm>
          <a:prstGeom prst="rect">
            <a:avLst/>
          </a:prstGeom>
          <a:effectLst>
            <a:reflection blurRad="6350" stA="52000" endA="300" endPos="6000" dir="5400000" sy="-100000" algn="bl" rotWithShape="0"/>
          </a:effectLst>
        </p:spPr>
      </p:pic>
    </p:spTree>
    <p:extLst>
      <p:ext uri="{BB962C8B-B14F-4D97-AF65-F5344CB8AC3E}">
        <p14:creationId xmlns:p14="http://schemas.microsoft.com/office/powerpoint/2010/main" val="26883078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7AA00-D27E-154F-9ABC-D88A06C66A52}"/>
              </a:ext>
            </a:extLst>
          </p:cNvPr>
          <p:cNvSpPr/>
          <p:nvPr/>
        </p:nvSpPr>
        <p:spPr>
          <a:xfrm>
            <a:off x="0" y="-18679"/>
            <a:ext cx="9144000" cy="1033670"/>
          </a:xfrm>
          <a:prstGeom prst="rect">
            <a:avLst/>
          </a:prstGeom>
          <a:solidFill>
            <a:srgbClr val="C62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62131"/>
              </a:solidFill>
            </a:endParaRPr>
          </a:p>
        </p:txBody>
      </p:sp>
      <p:sp>
        <p:nvSpPr>
          <p:cNvPr id="2" name="Title 1">
            <a:extLst>
              <a:ext uri="{FF2B5EF4-FFF2-40B4-BE49-F238E27FC236}">
                <a16:creationId xmlns:a16="http://schemas.microsoft.com/office/drawing/2014/main" id="{960B4A98-D11A-4C48-B30B-DBEDDB8B0EF8}"/>
              </a:ext>
            </a:extLst>
          </p:cNvPr>
          <p:cNvSpPr>
            <a:spLocks noGrp="1"/>
          </p:cNvSpPr>
          <p:nvPr>
            <p:ph type="title"/>
          </p:nvPr>
        </p:nvSpPr>
        <p:spPr>
          <a:xfrm>
            <a:off x="147541" y="2898"/>
            <a:ext cx="6646793" cy="1117165"/>
          </a:xfrm>
        </p:spPr>
        <p:txBody>
          <a:bodyPr>
            <a:normAutofit/>
          </a:bodyPr>
          <a:lstStyle/>
          <a:p>
            <a:r>
              <a:rPr lang="en-US" sz="3600" b="1" dirty="0">
                <a:solidFill>
                  <a:schemeClr val="bg1"/>
                </a:solidFill>
              </a:rPr>
              <a:t> Kharkiv</a:t>
            </a:r>
          </a:p>
        </p:txBody>
      </p:sp>
      <p:cxnSp>
        <p:nvCxnSpPr>
          <p:cNvPr id="15" name="Straight Connector 14">
            <a:extLst>
              <a:ext uri="{FF2B5EF4-FFF2-40B4-BE49-F238E27FC236}">
                <a16:creationId xmlns:a16="http://schemas.microsoft.com/office/drawing/2014/main" id="{8D3AB049-F614-4248-AA3A-6C99EF46C643}"/>
              </a:ext>
            </a:extLst>
          </p:cNvPr>
          <p:cNvCxnSpPr/>
          <p:nvPr/>
        </p:nvCxnSpPr>
        <p:spPr>
          <a:xfrm>
            <a:off x="538480" y="6359843"/>
            <a:ext cx="82296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7" name="Picture 16" descr="A picture containing flower&#10;&#10;Description automatically generated">
            <a:extLst>
              <a:ext uri="{FF2B5EF4-FFF2-40B4-BE49-F238E27FC236}">
                <a16:creationId xmlns:a16="http://schemas.microsoft.com/office/drawing/2014/main" id="{A1BDA8B5-C0D2-B04B-B1B0-A8875270818A}"/>
              </a:ext>
            </a:extLst>
          </p:cNvPr>
          <p:cNvPicPr>
            <a:picLocks noChangeAspect="1"/>
          </p:cNvPicPr>
          <p:nvPr/>
        </p:nvPicPr>
        <p:blipFill rotWithShape="1">
          <a:blip r:embed="rId2"/>
          <a:srcRect t="41443" b="40397"/>
          <a:stretch/>
        </p:blipFill>
        <p:spPr>
          <a:xfrm>
            <a:off x="5740400" y="6359843"/>
            <a:ext cx="3657600" cy="498157"/>
          </a:xfrm>
          <a:prstGeom prst="rect">
            <a:avLst/>
          </a:prstGeom>
        </p:spPr>
      </p:pic>
      <p:pic>
        <p:nvPicPr>
          <p:cNvPr id="3" name="Picture 2" descr="A close up of a logo&#10;&#10;Description automatically generated">
            <a:extLst>
              <a:ext uri="{FF2B5EF4-FFF2-40B4-BE49-F238E27FC236}">
                <a16:creationId xmlns:a16="http://schemas.microsoft.com/office/drawing/2014/main" id="{2FC20EFE-D4AB-0DCF-D675-C6CF14170FD0}"/>
              </a:ext>
            </a:extLst>
          </p:cNvPr>
          <p:cNvPicPr>
            <a:picLocks noChangeAspect="1"/>
          </p:cNvPicPr>
          <p:nvPr/>
        </p:nvPicPr>
        <p:blipFill>
          <a:blip r:embed="rId3"/>
          <a:stretch>
            <a:fillRect/>
          </a:stretch>
        </p:blipFill>
        <p:spPr>
          <a:xfrm>
            <a:off x="6812280" y="243109"/>
            <a:ext cx="1955800" cy="572176"/>
          </a:xfrm>
          <a:prstGeom prst="rect">
            <a:avLst/>
          </a:prstGeom>
        </p:spPr>
      </p:pic>
      <p:pic>
        <p:nvPicPr>
          <p:cNvPr id="7" name="Picture 6" descr="A person putting a cardboard box into a van&#10;&#10;Description automatically generated with medium confidence">
            <a:extLst>
              <a:ext uri="{FF2B5EF4-FFF2-40B4-BE49-F238E27FC236}">
                <a16:creationId xmlns:a16="http://schemas.microsoft.com/office/drawing/2014/main" id="{C153BF91-E014-AE02-C6B4-A245ABD2828D}"/>
              </a:ext>
            </a:extLst>
          </p:cNvPr>
          <p:cNvPicPr>
            <a:picLocks noChangeAspect="1"/>
          </p:cNvPicPr>
          <p:nvPr/>
        </p:nvPicPr>
        <p:blipFill>
          <a:blip r:embed="rId4"/>
          <a:stretch>
            <a:fillRect/>
          </a:stretch>
        </p:blipFill>
        <p:spPr>
          <a:xfrm>
            <a:off x="364095" y="1421984"/>
            <a:ext cx="3964066" cy="2973049"/>
          </a:xfrm>
          <a:prstGeom prst="rect">
            <a:avLst/>
          </a:prstGeom>
          <a:effectLst>
            <a:reflection blurRad="6350" stA="52000" endA="300" endPos="8000" dir="5400000" sy="-100000" algn="bl" rotWithShape="0"/>
          </a:effectLst>
        </p:spPr>
      </p:pic>
      <p:pic>
        <p:nvPicPr>
          <p:cNvPr id="13" name="Picture 12" descr="A group of people standing in a hallway with boxes&#10;&#10;Description automatically generated with medium confidence">
            <a:extLst>
              <a:ext uri="{FF2B5EF4-FFF2-40B4-BE49-F238E27FC236}">
                <a16:creationId xmlns:a16="http://schemas.microsoft.com/office/drawing/2014/main" id="{4386AEEF-1C41-7126-52A2-0AA7E9E946CB}"/>
              </a:ext>
            </a:extLst>
          </p:cNvPr>
          <p:cNvPicPr>
            <a:picLocks noChangeAspect="1"/>
          </p:cNvPicPr>
          <p:nvPr/>
        </p:nvPicPr>
        <p:blipFill>
          <a:blip r:embed="rId5"/>
          <a:stretch>
            <a:fillRect/>
          </a:stretch>
        </p:blipFill>
        <p:spPr>
          <a:xfrm>
            <a:off x="4653280" y="2830712"/>
            <a:ext cx="3972341" cy="2973049"/>
          </a:xfrm>
          <a:prstGeom prst="rect">
            <a:avLst/>
          </a:prstGeom>
          <a:effectLst>
            <a:reflection blurRad="6350" stA="52000" endA="300" endPos="8000" dir="5400000" sy="-100000" algn="bl" rotWithShape="0"/>
          </a:effectLst>
        </p:spPr>
      </p:pic>
    </p:spTree>
    <p:extLst>
      <p:ext uri="{BB962C8B-B14F-4D97-AF65-F5344CB8AC3E}">
        <p14:creationId xmlns:p14="http://schemas.microsoft.com/office/powerpoint/2010/main" val="25541918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7AA00-D27E-154F-9ABC-D88A06C66A52}"/>
              </a:ext>
            </a:extLst>
          </p:cNvPr>
          <p:cNvSpPr/>
          <p:nvPr/>
        </p:nvSpPr>
        <p:spPr>
          <a:xfrm>
            <a:off x="0" y="-18679"/>
            <a:ext cx="9144000" cy="1033670"/>
          </a:xfrm>
          <a:prstGeom prst="rect">
            <a:avLst/>
          </a:prstGeom>
          <a:solidFill>
            <a:srgbClr val="C62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62131"/>
              </a:solidFill>
            </a:endParaRPr>
          </a:p>
        </p:txBody>
      </p:sp>
      <p:sp>
        <p:nvSpPr>
          <p:cNvPr id="2" name="Title 1">
            <a:extLst>
              <a:ext uri="{FF2B5EF4-FFF2-40B4-BE49-F238E27FC236}">
                <a16:creationId xmlns:a16="http://schemas.microsoft.com/office/drawing/2014/main" id="{960B4A98-D11A-4C48-B30B-DBEDDB8B0EF8}"/>
              </a:ext>
            </a:extLst>
          </p:cNvPr>
          <p:cNvSpPr>
            <a:spLocks noGrp="1"/>
          </p:cNvSpPr>
          <p:nvPr>
            <p:ph type="title"/>
          </p:nvPr>
        </p:nvSpPr>
        <p:spPr>
          <a:xfrm>
            <a:off x="147541" y="2898"/>
            <a:ext cx="6646793" cy="1117165"/>
          </a:xfrm>
        </p:spPr>
        <p:txBody>
          <a:bodyPr>
            <a:normAutofit/>
          </a:bodyPr>
          <a:lstStyle/>
          <a:p>
            <a:r>
              <a:rPr lang="en-US" sz="3600" b="1" dirty="0">
                <a:solidFill>
                  <a:schemeClr val="bg1"/>
                </a:solidFill>
              </a:rPr>
              <a:t> Khmelnisky</a:t>
            </a:r>
          </a:p>
        </p:txBody>
      </p:sp>
      <p:cxnSp>
        <p:nvCxnSpPr>
          <p:cNvPr id="15" name="Straight Connector 14">
            <a:extLst>
              <a:ext uri="{FF2B5EF4-FFF2-40B4-BE49-F238E27FC236}">
                <a16:creationId xmlns:a16="http://schemas.microsoft.com/office/drawing/2014/main" id="{8D3AB049-F614-4248-AA3A-6C99EF46C643}"/>
              </a:ext>
            </a:extLst>
          </p:cNvPr>
          <p:cNvCxnSpPr/>
          <p:nvPr/>
        </p:nvCxnSpPr>
        <p:spPr>
          <a:xfrm>
            <a:off x="538480" y="6359843"/>
            <a:ext cx="82296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7" name="Picture 16" descr="A picture containing flower&#10;&#10;Description automatically generated">
            <a:extLst>
              <a:ext uri="{FF2B5EF4-FFF2-40B4-BE49-F238E27FC236}">
                <a16:creationId xmlns:a16="http://schemas.microsoft.com/office/drawing/2014/main" id="{A1BDA8B5-C0D2-B04B-B1B0-A8875270818A}"/>
              </a:ext>
            </a:extLst>
          </p:cNvPr>
          <p:cNvPicPr>
            <a:picLocks noChangeAspect="1"/>
          </p:cNvPicPr>
          <p:nvPr/>
        </p:nvPicPr>
        <p:blipFill rotWithShape="1">
          <a:blip r:embed="rId2"/>
          <a:srcRect t="41443" b="40397"/>
          <a:stretch/>
        </p:blipFill>
        <p:spPr>
          <a:xfrm>
            <a:off x="5740400" y="6359843"/>
            <a:ext cx="3657600" cy="498157"/>
          </a:xfrm>
          <a:prstGeom prst="rect">
            <a:avLst/>
          </a:prstGeom>
        </p:spPr>
      </p:pic>
      <p:pic>
        <p:nvPicPr>
          <p:cNvPr id="3" name="Picture 2" descr="A close up of a logo&#10;&#10;Description automatically generated">
            <a:extLst>
              <a:ext uri="{FF2B5EF4-FFF2-40B4-BE49-F238E27FC236}">
                <a16:creationId xmlns:a16="http://schemas.microsoft.com/office/drawing/2014/main" id="{2FC20EFE-D4AB-0DCF-D675-C6CF14170FD0}"/>
              </a:ext>
            </a:extLst>
          </p:cNvPr>
          <p:cNvPicPr>
            <a:picLocks noChangeAspect="1"/>
          </p:cNvPicPr>
          <p:nvPr/>
        </p:nvPicPr>
        <p:blipFill>
          <a:blip r:embed="rId3"/>
          <a:stretch>
            <a:fillRect/>
          </a:stretch>
        </p:blipFill>
        <p:spPr>
          <a:xfrm>
            <a:off x="6812280" y="243109"/>
            <a:ext cx="1955800" cy="572176"/>
          </a:xfrm>
          <a:prstGeom prst="rect">
            <a:avLst/>
          </a:prstGeom>
        </p:spPr>
      </p:pic>
      <p:pic>
        <p:nvPicPr>
          <p:cNvPr id="6" name="Picture 5" descr="A person and person loading boxes into a van&#10;&#10;Description automatically generated with medium confidence">
            <a:extLst>
              <a:ext uri="{FF2B5EF4-FFF2-40B4-BE49-F238E27FC236}">
                <a16:creationId xmlns:a16="http://schemas.microsoft.com/office/drawing/2014/main" id="{D33D69D8-7E19-6D41-7400-3DB9A059C0CD}"/>
              </a:ext>
            </a:extLst>
          </p:cNvPr>
          <p:cNvPicPr>
            <a:picLocks noChangeAspect="1"/>
          </p:cNvPicPr>
          <p:nvPr/>
        </p:nvPicPr>
        <p:blipFill>
          <a:blip r:embed="rId4"/>
          <a:stretch>
            <a:fillRect/>
          </a:stretch>
        </p:blipFill>
        <p:spPr>
          <a:xfrm>
            <a:off x="226423" y="1418535"/>
            <a:ext cx="4345577" cy="3259183"/>
          </a:xfrm>
          <a:prstGeom prst="rect">
            <a:avLst/>
          </a:prstGeom>
          <a:effectLst>
            <a:reflection blurRad="6350" stA="52000" endA="300" endPos="6000" dir="5400000" sy="-100000" algn="bl" rotWithShape="0"/>
          </a:effectLst>
        </p:spPr>
      </p:pic>
      <p:pic>
        <p:nvPicPr>
          <p:cNvPr id="8" name="Picture 7" descr="A group of people standing outside of a building with boxes&#10;&#10;Description automatically generated with low confidence">
            <a:extLst>
              <a:ext uri="{FF2B5EF4-FFF2-40B4-BE49-F238E27FC236}">
                <a16:creationId xmlns:a16="http://schemas.microsoft.com/office/drawing/2014/main" id="{3E52A529-EAC9-E276-B1A1-C75077FECB1A}"/>
              </a:ext>
            </a:extLst>
          </p:cNvPr>
          <p:cNvPicPr>
            <a:picLocks noChangeAspect="1"/>
          </p:cNvPicPr>
          <p:nvPr/>
        </p:nvPicPr>
        <p:blipFill>
          <a:blip r:embed="rId5"/>
          <a:stretch>
            <a:fillRect/>
          </a:stretch>
        </p:blipFill>
        <p:spPr>
          <a:xfrm>
            <a:off x="4653280" y="2357948"/>
            <a:ext cx="4345578" cy="3259183"/>
          </a:xfrm>
          <a:prstGeom prst="rect">
            <a:avLst/>
          </a:prstGeom>
          <a:effectLst>
            <a:reflection blurRad="6350" stA="52000" endA="300" endPos="8000" dir="5400000" sy="-100000" algn="bl" rotWithShape="0"/>
          </a:effectLst>
        </p:spPr>
      </p:pic>
    </p:spTree>
    <p:extLst>
      <p:ext uri="{BB962C8B-B14F-4D97-AF65-F5344CB8AC3E}">
        <p14:creationId xmlns:p14="http://schemas.microsoft.com/office/powerpoint/2010/main" val="1320592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7AA00-D27E-154F-9ABC-D88A06C66A52}"/>
              </a:ext>
            </a:extLst>
          </p:cNvPr>
          <p:cNvSpPr/>
          <p:nvPr/>
        </p:nvSpPr>
        <p:spPr>
          <a:xfrm>
            <a:off x="0" y="-18679"/>
            <a:ext cx="9144000" cy="1033670"/>
          </a:xfrm>
          <a:prstGeom prst="rect">
            <a:avLst/>
          </a:prstGeom>
          <a:solidFill>
            <a:srgbClr val="C62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62131"/>
              </a:solidFill>
            </a:endParaRPr>
          </a:p>
        </p:txBody>
      </p:sp>
      <p:sp>
        <p:nvSpPr>
          <p:cNvPr id="2" name="Title 1">
            <a:extLst>
              <a:ext uri="{FF2B5EF4-FFF2-40B4-BE49-F238E27FC236}">
                <a16:creationId xmlns:a16="http://schemas.microsoft.com/office/drawing/2014/main" id="{960B4A98-D11A-4C48-B30B-DBEDDB8B0EF8}"/>
              </a:ext>
            </a:extLst>
          </p:cNvPr>
          <p:cNvSpPr>
            <a:spLocks noGrp="1"/>
          </p:cNvSpPr>
          <p:nvPr>
            <p:ph type="title"/>
          </p:nvPr>
        </p:nvSpPr>
        <p:spPr>
          <a:xfrm>
            <a:off x="147541" y="2898"/>
            <a:ext cx="6646793" cy="1117165"/>
          </a:xfrm>
        </p:spPr>
        <p:txBody>
          <a:bodyPr>
            <a:normAutofit/>
          </a:bodyPr>
          <a:lstStyle/>
          <a:p>
            <a:r>
              <a:rPr lang="en-US" sz="3600" b="1" dirty="0">
                <a:solidFill>
                  <a:schemeClr val="bg1"/>
                </a:solidFill>
              </a:rPr>
              <a:t> Shipments to Date to Marians</a:t>
            </a:r>
          </a:p>
        </p:txBody>
      </p:sp>
      <p:cxnSp>
        <p:nvCxnSpPr>
          <p:cNvPr id="15" name="Straight Connector 14">
            <a:extLst>
              <a:ext uri="{FF2B5EF4-FFF2-40B4-BE49-F238E27FC236}">
                <a16:creationId xmlns:a16="http://schemas.microsoft.com/office/drawing/2014/main" id="{8D3AB049-F614-4248-AA3A-6C99EF46C643}"/>
              </a:ext>
            </a:extLst>
          </p:cNvPr>
          <p:cNvCxnSpPr/>
          <p:nvPr/>
        </p:nvCxnSpPr>
        <p:spPr>
          <a:xfrm>
            <a:off x="538480" y="6359843"/>
            <a:ext cx="82296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7" name="Picture 16" descr="A picture containing flower&#10;&#10;Description automatically generated">
            <a:extLst>
              <a:ext uri="{FF2B5EF4-FFF2-40B4-BE49-F238E27FC236}">
                <a16:creationId xmlns:a16="http://schemas.microsoft.com/office/drawing/2014/main" id="{A1BDA8B5-C0D2-B04B-B1B0-A8875270818A}"/>
              </a:ext>
            </a:extLst>
          </p:cNvPr>
          <p:cNvPicPr>
            <a:picLocks noChangeAspect="1"/>
          </p:cNvPicPr>
          <p:nvPr/>
        </p:nvPicPr>
        <p:blipFill rotWithShape="1">
          <a:blip r:embed="rId2"/>
          <a:srcRect t="41443" b="40397"/>
          <a:stretch/>
        </p:blipFill>
        <p:spPr>
          <a:xfrm>
            <a:off x="5740400" y="6359843"/>
            <a:ext cx="3657600" cy="498157"/>
          </a:xfrm>
          <a:prstGeom prst="rect">
            <a:avLst/>
          </a:prstGeom>
        </p:spPr>
      </p:pic>
      <p:pic>
        <p:nvPicPr>
          <p:cNvPr id="3" name="Picture 2" descr="A close up of a logo&#10;&#10;Description automatically generated">
            <a:extLst>
              <a:ext uri="{FF2B5EF4-FFF2-40B4-BE49-F238E27FC236}">
                <a16:creationId xmlns:a16="http://schemas.microsoft.com/office/drawing/2014/main" id="{2FC20EFE-D4AB-0DCF-D675-C6CF14170FD0}"/>
              </a:ext>
            </a:extLst>
          </p:cNvPr>
          <p:cNvPicPr>
            <a:picLocks noChangeAspect="1"/>
          </p:cNvPicPr>
          <p:nvPr/>
        </p:nvPicPr>
        <p:blipFill>
          <a:blip r:embed="rId3"/>
          <a:stretch>
            <a:fillRect/>
          </a:stretch>
        </p:blipFill>
        <p:spPr>
          <a:xfrm>
            <a:off x="6812280" y="243109"/>
            <a:ext cx="1955800" cy="572176"/>
          </a:xfrm>
          <a:prstGeom prst="rect">
            <a:avLst/>
          </a:prstGeom>
        </p:spPr>
      </p:pic>
      <p:sp>
        <p:nvSpPr>
          <p:cNvPr id="5" name="TextBox 4">
            <a:extLst>
              <a:ext uri="{FF2B5EF4-FFF2-40B4-BE49-F238E27FC236}">
                <a16:creationId xmlns:a16="http://schemas.microsoft.com/office/drawing/2014/main" id="{EB47F4B7-913B-D2D0-5F7C-73BC209310AE}"/>
              </a:ext>
            </a:extLst>
          </p:cNvPr>
          <p:cNvSpPr txBox="1"/>
          <p:nvPr/>
        </p:nvSpPr>
        <p:spPr>
          <a:xfrm>
            <a:off x="359575" y="1227519"/>
            <a:ext cx="4212425" cy="4801314"/>
          </a:xfrm>
          <a:prstGeom prst="rect">
            <a:avLst/>
          </a:prstGeom>
          <a:noFill/>
        </p:spPr>
        <p:txBody>
          <a:bodyPr wrap="square" rtlCol="0">
            <a:spAutoFit/>
          </a:bodyPr>
          <a:lstStyle/>
          <a:p>
            <a:pPr marL="285750" indent="-285750">
              <a:buFont typeface="Arial" panose="020B0604020202020204" pitchFamily="34" charset="0"/>
              <a:buChar char="•"/>
            </a:pPr>
            <a:r>
              <a:rPr lang="en-US" sz="2400" dirty="0"/>
              <a:t>19 shipments – airfreight and ocean-going cargo container</a:t>
            </a:r>
          </a:p>
          <a:p>
            <a:endParaRPr lang="en-US" sz="2400" dirty="0"/>
          </a:p>
          <a:p>
            <a:pPr marL="285750" indent="-285750">
              <a:buFont typeface="Arial" panose="020B0604020202020204" pitchFamily="34" charset="0"/>
              <a:buChar char="•"/>
            </a:pPr>
            <a:r>
              <a:rPr lang="en-US" sz="2400" dirty="0"/>
              <a:t>GIK value of all shipments: $3.7mm</a:t>
            </a:r>
          </a:p>
          <a:p>
            <a:endParaRPr lang="en-US" sz="2400" dirty="0"/>
          </a:p>
          <a:p>
            <a:pPr marL="285750" indent="-285750">
              <a:buFont typeface="Arial" panose="020B0604020202020204" pitchFamily="34" charset="0"/>
              <a:buChar char="•"/>
            </a:pPr>
            <a:r>
              <a:rPr lang="en-US" sz="2400" dirty="0"/>
              <a:t>Medical supplies, equipment, trauma supplies, LuminAID lanterns, clothing</a:t>
            </a:r>
            <a:br>
              <a:rPr lang="en-US" sz="2400" dirty="0"/>
            </a:br>
            <a:endParaRPr lang="en-US" sz="2400" dirty="0"/>
          </a:p>
          <a:p>
            <a:pPr marL="285750" indent="-285750">
              <a:buFont typeface="Arial" panose="020B0604020202020204" pitchFamily="34" charset="0"/>
              <a:buChar char="•"/>
            </a:pPr>
            <a:r>
              <a:rPr lang="en-US" sz="2400" dirty="0"/>
              <a:t>Cargo container 5, 6, and 7 in process</a:t>
            </a:r>
            <a:endParaRPr lang="en-US" dirty="0"/>
          </a:p>
          <a:p>
            <a:endParaRPr lang="en-US" dirty="0"/>
          </a:p>
        </p:txBody>
      </p:sp>
      <p:pic>
        <p:nvPicPr>
          <p:cNvPr id="6" name="Picture 5" descr="A group of people standing next to a flag&#10;&#10;Description automatically generated with low confidence">
            <a:extLst>
              <a:ext uri="{FF2B5EF4-FFF2-40B4-BE49-F238E27FC236}">
                <a16:creationId xmlns:a16="http://schemas.microsoft.com/office/drawing/2014/main" id="{86A14A70-0CF8-62C8-671B-6B122D4888A9}"/>
              </a:ext>
            </a:extLst>
          </p:cNvPr>
          <p:cNvPicPr>
            <a:picLocks noChangeAspect="1"/>
          </p:cNvPicPr>
          <p:nvPr/>
        </p:nvPicPr>
        <p:blipFill>
          <a:blip r:embed="rId4"/>
          <a:stretch>
            <a:fillRect/>
          </a:stretch>
        </p:blipFill>
        <p:spPr>
          <a:xfrm>
            <a:off x="4850295" y="1171873"/>
            <a:ext cx="3722866" cy="4963822"/>
          </a:xfrm>
          <a:prstGeom prst="rect">
            <a:avLst/>
          </a:prstGeom>
          <a:effectLst>
            <a:reflection blurRad="6350" stA="52000" endA="300" endPos="4000" dir="5400000" sy="-100000" algn="bl" rotWithShape="0"/>
          </a:effectLst>
        </p:spPr>
      </p:pic>
    </p:spTree>
    <p:extLst>
      <p:ext uri="{BB962C8B-B14F-4D97-AF65-F5344CB8AC3E}">
        <p14:creationId xmlns:p14="http://schemas.microsoft.com/office/powerpoint/2010/main" val="29596415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7AA00-D27E-154F-9ABC-D88A06C66A52}"/>
              </a:ext>
            </a:extLst>
          </p:cNvPr>
          <p:cNvSpPr/>
          <p:nvPr/>
        </p:nvSpPr>
        <p:spPr>
          <a:xfrm>
            <a:off x="0" y="-18679"/>
            <a:ext cx="9144000" cy="1033670"/>
          </a:xfrm>
          <a:prstGeom prst="rect">
            <a:avLst/>
          </a:prstGeom>
          <a:solidFill>
            <a:srgbClr val="C62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62131"/>
              </a:solidFill>
            </a:endParaRPr>
          </a:p>
        </p:txBody>
      </p:sp>
      <p:sp>
        <p:nvSpPr>
          <p:cNvPr id="2" name="Title 1">
            <a:extLst>
              <a:ext uri="{FF2B5EF4-FFF2-40B4-BE49-F238E27FC236}">
                <a16:creationId xmlns:a16="http://schemas.microsoft.com/office/drawing/2014/main" id="{960B4A98-D11A-4C48-B30B-DBEDDB8B0EF8}"/>
              </a:ext>
            </a:extLst>
          </p:cNvPr>
          <p:cNvSpPr>
            <a:spLocks noGrp="1"/>
          </p:cNvSpPr>
          <p:nvPr>
            <p:ph type="title"/>
          </p:nvPr>
        </p:nvSpPr>
        <p:spPr>
          <a:xfrm>
            <a:off x="147541" y="2898"/>
            <a:ext cx="6646793" cy="1117165"/>
          </a:xfrm>
        </p:spPr>
        <p:txBody>
          <a:bodyPr>
            <a:normAutofit/>
          </a:bodyPr>
          <a:lstStyle/>
          <a:p>
            <a:r>
              <a:rPr lang="en-US" sz="3600" b="1" dirty="0">
                <a:solidFill>
                  <a:schemeClr val="bg1"/>
                </a:solidFill>
              </a:rPr>
              <a:t>Who is Project C.U.R.E.?</a:t>
            </a:r>
          </a:p>
        </p:txBody>
      </p:sp>
      <p:cxnSp>
        <p:nvCxnSpPr>
          <p:cNvPr id="15" name="Straight Connector 14">
            <a:extLst>
              <a:ext uri="{FF2B5EF4-FFF2-40B4-BE49-F238E27FC236}">
                <a16:creationId xmlns:a16="http://schemas.microsoft.com/office/drawing/2014/main" id="{8D3AB049-F614-4248-AA3A-6C99EF46C643}"/>
              </a:ext>
            </a:extLst>
          </p:cNvPr>
          <p:cNvCxnSpPr/>
          <p:nvPr/>
        </p:nvCxnSpPr>
        <p:spPr>
          <a:xfrm>
            <a:off x="538480" y="6359843"/>
            <a:ext cx="82296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7" name="Picture 16" descr="A picture containing flower&#10;&#10;Description automatically generated">
            <a:extLst>
              <a:ext uri="{FF2B5EF4-FFF2-40B4-BE49-F238E27FC236}">
                <a16:creationId xmlns:a16="http://schemas.microsoft.com/office/drawing/2014/main" id="{A1BDA8B5-C0D2-B04B-B1B0-A8875270818A}"/>
              </a:ext>
            </a:extLst>
          </p:cNvPr>
          <p:cNvPicPr>
            <a:picLocks noChangeAspect="1"/>
          </p:cNvPicPr>
          <p:nvPr/>
        </p:nvPicPr>
        <p:blipFill rotWithShape="1">
          <a:blip r:embed="rId2"/>
          <a:srcRect t="41443" b="40397"/>
          <a:stretch/>
        </p:blipFill>
        <p:spPr>
          <a:xfrm>
            <a:off x="5740400" y="6359843"/>
            <a:ext cx="3657600" cy="498157"/>
          </a:xfrm>
          <a:prstGeom prst="rect">
            <a:avLst/>
          </a:prstGeom>
        </p:spPr>
      </p:pic>
      <p:sp>
        <p:nvSpPr>
          <p:cNvPr id="8" name="TextBox 7">
            <a:extLst>
              <a:ext uri="{FF2B5EF4-FFF2-40B4-BE49-F238E27FC236}">
                <a16:creationId xmlns:a16="http://schemas.microsoft.com/office/drawing/2014/main" id="{055C24B6-6359-5C3F-A87A-1E0DF36F9EC9}"/>
              </a:ext>
            </a:extLst>
          </p:cNvPr>
          <p:cNvSpPr txBox="1"/>
          <p:nvPr/>
        </p:nvSpPr>
        <p:spPr>
          <a:xfrm>
            <a:off x="403412" y="1470210"/>
            <a:ext cx="8040873" cy="5355312"/>
          </a:xfrm>
          <a:prstGeom prst="rect">
            <a:avLst/>
          </a:prstGeom>
          <a:noFill/>
        </p:spPr>
        <p:txBody>
          <a:bodyPr wrap="square" rtlCol="0">
            <a:spAutoFit/>
          </a:bodyPr>
          <a:lstStyle/>
          <a:p>
            <a:pPr>
              <a:lnSpc>
                <a:spcPct val="150000"/>
              </a:lnSpc>
            </a:pPr>
            <a:r>
              <a:rPr lang="en-US" sz="3200" dirty="0"/>
              <a:t>Project C.U.R.E. is the world’s largest distributor of donated medical equipment and supplies to resource limited communities across the globe, touching the lives of patients, families, and children in more than 135 countries.</a:t>
            </a:r>
          </a:p>
          <a:p>
            <a:endParaRPr lang="en-US" dirty="0"/>
          </a:p>
          <a:p>
            <a:endParaRPr lang="en-US" dirty="0"/>
          </a:p>
          <a:p>
            <a:endParaRPr lang="en-US" dirty="0"/>
          </a:p>
        </p:txBody>
      </p:sp>
      <p:pic>
        <p:nvPicPr>
          <p:cNvPr id="3" name="Picture 2" descr="A close up of a logo&#10;&#10;Description automatically generated">
            <a:extLst>
              <a:ext uri="{FF2B5EF4-FFF2-40B4-BE49-F238E27FC236}">
                <a16:creationId xmlns:a16="http://schemas.microsoft.com/office/drawing/2014/main" id="{8F3D570D-9E90-6ABC-8FB8-983D6727EF42}"/>
              </a:ext>
            </a:extLst>
          </p:cNvPr>
          <p:cNvPicPr>
            <a:picLocks noChangeAspect="1"/>
          </p:cNvPicPr>
          <p:nvPr/>
        </p:nvPicPr>
        <p:blipFill>
          <a:blip r:embed="rId3"/>
          <a:stretch>
            <a:fillRect/>
          </a:stretch>
        </p:blipFill>
        <p:spPr>
          <a:xfrm>
            <a:off x="6812280" y="243109"/>
            <a:ext cx="1955800" cy="572176"/>
          </a:xfrm>
          <a:prstGeom prst="rect">
            <a:avLst/>
          </a:prstGeom>
        </p:spPr>
      </p:pic>
    </p:spTree>
    <p:extLst>
      <p:ext uri="{BB962C8B-B14F-4D97-AF65-F5344CB8AC3E}">
        <p14:creationId xmlns:p14="http://schemas.microsoft.com/office/powerpoint/2010/main" val="32281044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7AA00-D27E-154F-9ABC-D88A06C66A52}"/>
              </a:ext>
            </a:extLst>
          </p:cNvPr>
          <p:cNvSpPr/>
          <p:nvPr/>
        </p:nvSpPr>
        <p:spPr>
          <a:xfrm>
            <a:off x="0" y="-18679"/>
            <a:ext cx="9144000" cy="1033670"/>
          </a:xfrm>
          <a:prstGeom prst="rect">
            <a:avLst/>
          </a:prstGeom>
          <a:solidFill>
            <a:srgbClr val="C62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62131"/>
              </a:solidFill>
            </a:endParaRPr>
          </a:p>
        </p:txBody>
      </p:sp>
      <p:sp>
        <p:nvSpPr>
          <p:cNvPr id="2" name="Title 1">
            <a:extLst>
              <a:ext uri="{FF2B5EF4-FFF2-40B4-BE49-F238E27FC236}">
                <a16:creationId xmlns:a16="http://schemas.microsoft.com/office/drawing/2014/main" id="{960B4A98-D11A-4C48-B30B-DBEDDB8B0EF8}"/>
              </a:ext>
            </a:extLst>
          </p:cNvPr>
          <p:cNvSpPr>
            <a:spLocks noGrp="1"/>
          </p:cNvSpPr>
          <p:nvPr>
            <p:ph type="title"/>
          </p:nvPr>
        </p:nvSpPr>
        <p:spPr>
          <a:xfrm>
            <a:off x="147541" y="2898"/>
            <a:ext cx="6646793" cy="1117165"/>
          </a:xfrm>
        </p:spPr>
        <p:txBody>
          <a:bodyPr>
            <a:normAutofit/>
          </a:bodyPr>
          <a:lstStyle/>
          <a:p>
            <a:r>
              <a:rPr lang="en-US" sz="3600" b="1" dirty="0">
                <a:solidFill>
                  <a:schemeClr val="bg1"/>
                </a:solidFill>
              </a:rPr>
              <a:t> Support for the Long Haul</a:t>
            </a:r>
          </a:p>
        </p:txBody>
      </p:sp>
      <p:cxnSp>
        <p:nvCxnSpPr>
          <p:cNvPr id="15" name="Straight Connector 14">
            <a:extLst>
              <a:ext uri="{FF2B5EF4-FFF2-40B4-BE49-F238E27FC236}">
                <a16:creationId xmlns:a16="http://schemas.microsoft.com/office/drawing/2014/main" id="{8D3AB049-F614-4248-AA3A-6C99EF46C643}"/>
              </a:ext>
            </a:extLst>
          </p:cNvPr>
          <p:cNvCxnSpPr/>
          <p:nvPr/>
        </p:nvCxnSpPr>
        <p:spPr>
          <a:xfrm>
            <a:off x="538480" y="6359843"/>
            <a:ext cx="82296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7" name="Picture 16" descr="A picture containing flower&#10;&#10;Description automatically generated">
            <a:extLst>
              <a:ext uri="{FF2B5EF4-FFF2-40B4-BE49-F238E27FC236}">
                <a16:creationId xmlns:a16="http://schemas.microsoft.com/office/drawing/2014/main" id="{A1BDA8B5-C0D2-B04B-B1B0-A8875270818A}"/>
              </a:ext>
            </a:extLst>
          </p:cNvPr>
          <p:cNvPicPr>
            <a:picLocks noChangeAspect="1"/>
          </p:cNvPicPr>
          <p:nvPr/>
        </p:nvPicPr>
        <p:blipFill rotWithShape="1">
          <a:blip r:embed="rId2"/>
          <a:srcRect t="41443" b="40397"/>
          <a:stretch/>
        </p:blipFill>
        <p:spPr>
          <a:xfrm>
            <a:off x="5740400" y="6359843"/>
            <a:ext cx="3657600" cy="498157"/>
          </a:xfrm>
          <a:prstGeom prst="rect">
            <a:avLst/>
          </a:prstGeom>
        </p:spPr>
      </p:pic>
      <p:pic>
        <p:nvPicPr>
          <p:cNvPr id="3" name="Picture 2" descr="A close up of a logo&#10;&#10;Description automatically generated">
            <a:extLst>
              <a:ext uri="{FF2B5EF4-FFF2-40B4-BE49-F238E27FC236}">
                <a16:creationId xmlns:a16="http://schemas.microsoft.com/office/drawing/2014/main" id="{2FC20EFE-D4AB-0DCF-D675-C6CF14170FD0}"/>
              </a:ext>
            </a:extLst>
          </p:cNvPr>
          <p:cNvPicPr>
            <a:picLocks noChangeAspect="1"/>
          </p:cNvPicPr>
          <p:nvPr/>
        </p:nvPicPr>
        <p:blipFill>
          <a:blip r:embed="rId3"/>
          <a:stretch>
            <a:fillRect/>
          </a:stretch>
        </p:blipFill>
        <p:spPr>
          <a:xfrm>
            <a:off x="6812280" y="243109"/>
            <a:ext cx="1955800" cy="572176"/>
          </a:xfrm>
          <a:prstGeom prst="rect">
            <a:avLst/>
          </a:prstGeom>
        </p:spPr>
      </p:pic>
      <p:sp>
        <p:nvSpPr>
          <p:cNvPr id="5" name="TextBox 4">
            <a:extLst>
              <a:ext uri="{FF2B5EF4-FFF2-40B4-BE49-F238E27FC236}">
                <a16:creationId xmlns:a16="http://schemas.microsoft.com/office/drawing/2014/main" id="{EB47F4B7-913B-D2D0-5F7C-73BC209310AE}"/>
              </a:ext>
            </a:extLst>
          </p:cNvPr>
          <p:cNvSpPr txBox="1"/>
          <p:nvPr/>
        </p:nvSpPr>
        <p:spPr>
          <a:xfrm>
            <a:off x="274242" y="1397674"/>
            <a:ext cx="3914251" cy="4770537"/>
          </a:xfrm>
          <a:prstGeom prst="rect">
            <a:avLst/>
          </a:prstGeom>
          <a:noFill/>
        </p:spPr>
        <p:txBody>
          <a:bodyPr wrap="square" rtlCol="0">
            <a:spAutoFit/>
          </a:bodyPr>
          <a:lstStyle/>
          <a:p>
            <a:pPr marL="285750" indent="-285750">
              <a:buFont typeface="Arial" panose="020B0604020202020204" pitchFamily="34" charset="0"/>
              <a:buChar char="•"/>
            </a:pPr>
            <a:r>
              <a:rPr lang="en-US" sz="1900" dirty="0"/>
              <a:t>Estimates of 42,000 civilians wounded to date</a:t>
            </a:r>
          </a:p>
          <a:p>
            <a:endParaRPr lang="en-US" sz="1900" dirty="0"/>
          </a:p>
          <a:p>
            <a:pPr marL="285750" indent="-285750">
              <a:buFont typeface="Arial" panose="020B0604020202020204" pitchFamily="34" charset="0"/>
              <a:buChar char="•"/>
            </a:pPr>
            <a:r>
              <a:rPr lang="en-US" sz="1900" dirty="0"/>
              <a:t>180,000 Ukrainian military wounded</a:t>
            </a:r>
          </a:p>
          <a:p>
            <a:endParaRPr lang="en-US" sz="1900" dirty="0"/>
          </a:p>
          <a:p>
            <a:pPr marL="285750" indent="-285750">
              <a:buFont typeface="Arial" panose="020B0604020202020204" pitchFamily="34" charset="0"/>
              <a:buChar char="•"/>
            </a:pPr>
            <a:r>
              <a:rPr lang="en-US" sz="1900" dirty="0"/>
              <a:t>Total shipments to Ukraine from Project C.U.R.E. since invasion: </a:t>
            </a:r>
            <a:r>
              <a:rPr lang="en-US" sz="1900" dirty="0">
                <a:highlight>
                  <a:srgbClr val="FFFF00"/>
                </a:highlight>
              </a:rPr>
              <a:t>83</a:t>
            </a:r>
          </a:p>
          <a:p>
            <a:endParaRPr lang="en-US" sz="1900" dirty="0"/>
          </a:p>
          <a:p>
            <a:pPr marL="285750" indent="-285750">
              <a:buFont typeface="Arial" panose="020B0604020202020204" pitchFamily="34" charset="0"/>
              <a:buChar char="•"/>
            </a:pPr>
            <a:r>
              <a:rPr lang="en-US" sz="1900" dirty="0"/>
              <a:t>Ukraine received the largest number of shipments this fiscal year</a:t>
            </a:r>
          </a:p>
          <a:p>
            <a:endParaRPr lang="en-US" sz="1900" dirty="0"/>
          </a:p>
          <a:p>
            <a:pPr marL="285750" indent="-285750">
              <a:buFont typeface="Arial" panose="020B0604020202020204" pitchFamily="34" charset="0"/>
              <a:buChar char="•"/>
            </a:pPr>
            <a:r>
              <a:rPr lang="en-US" sz="1900" dirty="0"/>
              <a:t>Will continue through the end of the war and in rebuilding of the country</a:t>
            </a:r>
          </a:p>
        </p:txBody>
      </p:sp>
      <p:pic>
        <p:nvPicPr>
          <p:cNvPr id="7" name="Picture 6" descr="A cardboard box with a sign on it&#10;&#10;Description automatically generated">
            <a:extLst>
              <a:ext uri="{FF2B5EF4-FFF2-40B4-BE49-F238E27FC236}">
                <a16:creationId xmlns:a16="http://schemas.microsoft.com/office/drawing/2014/main" id="{7D0796D6-7F17-A40B-CB4D-02BAD708FED3}"/>
              </a:ext>
            </a:extLst>
          </p:cNvPr>
          <p:cNvPicPr>
            <a:picLocks noChangeAspect="1"/>
          </p:cNvPicPr>
          <p:nvPr/>
        </p:nvPicPr>
        <p:blipFill>
          <a:blip r:embed="rId4"/>
          <a:stretch>
            <a:fillRect/>
          </a:stretch>
        </p:blipFill>
        <p:spPr>
          <a:xfrm>
            <a:off x="4188493" y="1638300"/>
            <a:ext cx="4785914" cy="3589435"/>
          </a:xfrm>
          <a:prstGeom prst="rect">
            <a:avLst/>
          </a:prstGeom>
          <a:effectLst>
            <a:reflection blurRad="6350" stA="52000" endA="300" endPos="8000" dir="5400000" sy="-100000" algn="bl" rotWithShape="0"/>
          </a:effectLst>
        </p:spPr>
      </p:pic>
    </p:spTree>
    <p:extLst>
      <p:ext uri="{BB962C8B-B14F-4D97-AF65-F5344CB8AC3E}">
        <p14:creationId xmlns:p14="http://schemas.microsoft.com/office/powerpoint/2010/main" val="5102523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879668A-81F6-A243-8C75-683C8F60D9B2}"/>
              </a:ext>
            </a:extLst>
          </p:cNvPr>
          <p:cNvSpPr/>
          <p:nvPr/>
        </p:nvSpPr>
        <p:spPr>
          <a:xfrm>
            <a:off x="-60385" y="0"/>
            <a:ext cx="9204386" cy="6858000"/>
          </a:xfrm>
          <a:prstGeom prst="rect">
            <a:avLst/>
          </a:prstGeom>
          <a:solidFill>
            <a:srgbClr val="C62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62131"/>
              </a:solidFill>
            </a:endParaRPr>
          </a:p>
        </p:txBody>
      </p:sp>
      <p:sp>
        <p:nvSpPr>
          <p:cNvPr id="7" name="Rectangle 6">
            <a:extLst>
              <a:ext uri="{FF2B5EF4-FFF2-40B4-BE49-F238E27FC236}">
                <a16:creationId xmlns:a16="http://schemas.microsoft.com/office/drawing/2014/main" id="{E9093BFC-48A7-B44B-A661-E9FF593DF92E}"/>
              </a:ext>
            </a:extLst>
          </p:cNvPr>
          <p:cNvSpPr/>
          <p:nvPr/>
        </p:nvSpPr>
        <p:spPr>
          <a:xfrm>
            <a:off x="1434616" y="1421618"/>
            <a:ext cx="6274767" cy="3591056"/>
          </a:xfrm>
          <a:prstGeom prst="rect">
            <a:avLst/>
          </a:prstGeom>
          <a:solidFill>
            <a:srgbClr val="A40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rPr>
              <a:t>Let’s Connect!</a:t>
            </a:r>
          </a:p>
          <a:p>
            <a:pPr algn="ctr"/>
            <a:r>
              <a:rPr lang="en-US" sz="3200" dirty="0">
                <a:solidFill>
                  <a:schemeClr val="bg1"/>
                </a:solidFill>
              </a:rPr>
              <a:t> Kristin Robinson</a:t>
            </a:r>
          </a:p>
          <a:p>
            <a:pPr algn="ctr"/>
            <a:r>
              <a:rPr lang="en-US" sz="3200" dirty="0">
                <a:solidFill>
                  <a:schemeClr val="bg1"/>
                </a:solidFill>
              </a:rPr>
              <a:t>913-568-8043</a:t>
            </a:r>
          </a:p>
          <a:p>
            <a:pPr algn="ctr"/>
            <a:r>
              <a:rPr lang="en-US" sz="3200" dirty="0">
                <a:solidFill>
                  <a:schemeClr val="bg1"/>
                </a:solidFill>
              </a:rPr>
              <a:t>kristinrobinson@projectcure.org</a:t>
            </a:r>
          </a:p>
          <a:p>
            <a:pPr algn="ctr"/>
            <a:r>
              <a:rPr lang="en-US" sz="3200" dirty="0">
                <a:solidFill>
                  <a:schemeClr val="bg1"/>
                </a:solidFill>
              </a:rPr>
              <a:t>ProjectCURE.org</a:t>
            </a:r>
          </a:p>
        </p:txBody>
      </p:sp>
      <p:pic>
        <p:nvPicPr>
          <p:cNvPr id="2" name="Picture 1" descr="A close up of a logo&#10;&#10;Description automatically generated">
            <a:extLst>
              <a:ext uri="{FF2B5EF4-FFF2-40B4-BE49-F238E27FC236}">
                <a16:creationId xmlns:a16="http://schemas.microsoft.com/office/drawing/2014/main" id="{506ED0D9-B7EA-9461-9993-4E450B7102B2}"/>
              </a:ext>
            </a:extLst>
          </p:cNvPr>
          <p:cNvPicPr>
            <a:picLocks noChangeAspect="1"/>
          </p:cNvPicPr>
          <p:nvPr/>
        </p:nvPicPr>
        <p:blipFill>
          <a:blip r:embed="rId2"/>
          <a:stretch>
            <a:fillRect/>
          </a:stretch>
        </p:blipFill>
        <p:spPr>
          <a:xfrm>
            <a:off x="472440" y="5851928"/>
            <a:ext cx="1955800" cy="572176"/>
          </a:xfrm>
          <a:prstGeom prst="rect">
            <a:avLst/>
          </a:prstGeom>
        </p:spPr>
      </p:pic>
    </p:spTree>
    <p:extLst>
      <p:ext uri="{BB962C8B-B14F-4D97-AF65-F5344CB8AC3E}">
        <p14:creationId xmlns:p14="http://schemas.microsoft.com/office/powerpoint/2010/main" val="2294597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3D493-9D19-A24A-8F31-9FD94C063559}"/>
              </a:ext>
            </a:extLst>
          </p:cNvPr>
          <p:cNvSpPr>
            <a:spLocks noGrp="1"/>
          </p:cNvSpPr>
          <p:nvPr>
            <p:ph type="ctrTitle"/>
          </p:nvPr>
        </p:nvSpPr>
        <p:spPr>
          <a:xfrm>
            <a:off x="1926773" y="1311089"/>
            <a:ext cx="5225142" cy="2247690"/>
          </a:xfrm>
        </p:spPr>
        <p:txBody>
          <a:bodyPr>
            <a:normAutofit fontScale="90000"/>
          </a:bodyPr>
          <a:lstStyle/>
          <a:p>
            <a:r>
              <a:rPr lang="en-US" sz="2100" b="1" dirty="0"/>
              <a:t>Ukraine War and the Medical and Humanitarian Challenge:</a:t>
            </a:r>
            <a:br>
              <a:rPr lang="en-US" sz="2100" b="1" dirty="0"/>
            </a:br>
            <a:r>
              <a:rPr lang="en-US" sz="2100" b="1" dirty="0"/>
              <a:t> </a:t>
            </a:r>
            <a:br>
              <a:rPr lang="en-US" sz="2100" b="1" dirty="0"/>
            </a:br>
            <a:r>
              <a:rPr lang="en-US" sz="2100" b="1" dirty="0"/>
              <a:t>Catastrophic Medical Case Management </a:t>
            </a:r>
            <a:br>
              <a:rPr lang="en-US" sz="2100" b="1" dirty="0"/>
            </a:br>
            <a:r>
              <a:rPr lang="en-US" sz="2100" b="1" dirty="0"/>
              <a:t>with Project C.U.R.E.</a:t>
            </a:r>
            <a:br>
              <a:rPr lang="en-US" dirty="0"/>
            </a:br>
            <a:endParaRPr lang="en-US" dirty="0"/>
          </a:p>
        </p:txBody>
      </p:sp>
      <p:sp>
        <p:nvSpPr>
          <p:cNvPr id="3" name="Subtitle 2">
            <a:extLst>
              <a:ext uri="{FF2B5EF4-FFF2-40B4-BE49-F238E27FC236}">
                <a16:creationId xmlns:a16="http://schemas.microsoft.com/office/drawing/2014/main" id="{34BF76CB-B8A0-6640-8668-48683A62166F}"/>
              </a:ext>
            </a:extLst>
          </p:cNvPr>
          <p:cNvSpPr>
            <a:spLocks noGrp="1"/>
          </p:cNvSpPr>
          <p:nvPr>
            <p:ph type="subTitle" idx="1"/>
          </p:nvPr>
        </p:nvSpPr>
        <p:spPr>
          <a:xfrm>
            <a:off x="1143000" y="3558779"/>
            <a:ext cx="6858000" cy="2217963"/>
          </a:xfrm>
        </p:spPr>
        <p:txBody>
          <a:bodyPr>
            <a:normAutofit fontScale="70000" lnSpcReduction="20000"/>
          </a:bodyPr>
          <a:lstStyle/>
          <a:p>
            <a:r>
              <a:rPr lang="en-US" dirty="0"/>
              <a:t>Marie Romagnano, MSN, RN, CCM-R</a:t>
            </a:r>
          </a:p>
          <a:p>
            <a:r>
              <a:rPr lang="en-US" dirty="0"/>
              <a:t>Founder of Healthcare Professionals</a:t>
            </a:r>
          </a:p>
          <a:p>
            <a:r>
              <a:rPr lang="en-US" dirty="0"/>
              <a:t>for Divine Mercy, </a:t>
            </a:r>
          </a:p>
          <a:p>
            <a:r>
              <a:rPr lang="en-US" dirty="0"/>
              <a:t>Assistant Clinical Professor, School of Nursing,</a:t>
            </a:r>
          </a:p>
          <a:p>
            <a:r>
              <a:rPr lang="en-US" dirty="0"/>
              <a:t>College of Our Lady of the Elms</a:t>
            </a:r>
          </a:p>
          <a:p>
            <a:r>
              <a:rPr lang="en-US" dirty="0"/>
              <a:t>Director, Medical and Humanitarian Case Management Operations </a:t>
            </a:r>
          </a:p>
          <a:p>
            <a:r>
              <a:rPr lang="en-US" dirty="0"/>
              <a:t>for Ukraine Relief</a:t>
            </a:r>
          </a:p>
          <a:p>
            <a:endParaRPr lang="en-US" dirty="0"/>
          </a:p>
        </p:txBody>
      </p:sp>
      <p:pic>
        <p:nvPicPr>
          <p:cNvPr id="7" name="Picture 6">
            <a:extLst>
              <a:ext uri="{FF2B5EF4-FFF2-40B4-BE49-F238E27FC236}">
                <a16:creationId xmlns:a16="http://schemas.microsoft.com/office/drawing/2014/main" id="{3EA4B073-84E9-3B4E-A224-058AC86A7E73}"/>
              </a:ext>
            </a:extLst>
          </p:cNvPr>
          <p:cNvPicPr>
            <a:picLocks noChangeAspect="1"/>
          </p:cNvPicPr>
          <p:nvPr/>
        </p:nvPicPr>
        <p:blipFill>
          <a:blip r:embed="rId3"/>
          <a:stretch>
            <a:fillRect/>
          </a:stretch>
        </p:blipFill>
        <p:spPr>
          <a:xfrm>
            <a:off x="384062" y="3204753"/>
            <a:ext cx="1634645" cy="1463008"/>
          </a:xfrm>
          <a:prstGeom prst="rect">
            <a:avLst/>
          </a:prstGeom>
        </p:spPr>
      </p:pic>
      <p:pic>
        <p:nvPicPr>
          <p:cNvPr id="5" name="Picture 4">
            <a:extLst>
              <a:ext uri="{FF2B5EF4-FFF2-40B4-BE49-F238E27FC236}">
                <a16:creationId xmlns:a16="http://schemas.microsoft.com/office/drawing/2014/main" id="{656F3383-02F6-4F41-8C73-A1C04CD533C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4062" y="1568053"/>
            <a:ext cx="1517877" cy="1464188"/>
          </a:xfrm>
          <a:prstGeom prst="rect">
            <a:avLst/>
          </a:prstGeom>
          <a:noFill/>
          <a:ln>
            <a:noFill/>
          </a:ln>
        </p:spPr>
      </p:pic>
      <p:pic>
        <p:nvPicPr>
          <p:cNvPr id="6" name="Picture 5" descr="logo_Nurses">
            <a:extLst>
              <a:ext uri="{FF2B5EF4-FFF2-40B4-BE49-F238E27FC236}">
                <a16:creationId xmlns:a16="http://schemas.microsoft.com/office/drawing/2014/main" id="{F2C74DB4-7146-8640-9225-93949337AA08}"/>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74489" y="1568053"/>
            <a:ext cx="1961324" cy="2761739"/>
          </a:xfrm>
          <a:prstGeom prst="rect">
            <a:avLst/>
          </a:prstGeom>
          <a:noFill/>
        </p:spPr>
      </p:pic>
    </p:spTree>
    <p:extLst>
      <p:ext uri="{BB962C8B-B14F-4D97-AF65-F5344CB8AC3E}">
        <p14:creationId xmlns:p14="http://schemas.microsoft.com/office/powerpoint/2010/main" val="18799683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3614D-10D1-CB4C-B045-8C94B93583B9}"/>
              </a:ext>
            </a:extLst>
          </p:cNvPr>
          <p:cNvSpPr>
            <a:spLocks noGrp="1"/>
          </p:cNvSpPr>
          <p:nvPr>
            <p:ph type="title"/>
          </p:nvPr>
        </p:nvSpPr>
        <p:spPr>
          <a:xfrm>
            <a:off x="629841" y="365126"/>
            <a:ext cx="7886700" cy="1116833"/>
          </a:xfrm>
        </p:spPr>
        <p:txBody>
          <a:bodyPr>
            <a:normAutofit fontScale="90000"/>
          </a:bodyPr>
          <a:lstStyle/>
          <a:p>
            <a:br>
              <a:rPr lang="en-US" dirty="0"/>
            </a:br>
            <a:r>
              <a:rPr lang="en-US" dirty="0"/>
              <a:t>Marian Fathers in Ukraine</a:t>
            </a:r>
            <a:br>
              <a:rPr lang="en-US" dirty="0"/>
            </a:br>
            <a:endParaRPr lang="en-US" dirty="0"/>
          </a:p>
        </p:txBody>
      </p:sp>
      <p:sp>
        <p:nvSpPr>
          <p:cNvPr id="3" name="Content Placeholder 2">
            <a:extLst>
              <a:ext uri="{FF2B5EF4-FFF2-40B4-BE49-F238E27FC236}">
                <a16:creationId xmlns:a16="http://schemas.microsoft.com/office/drawing/2014/main" id="{31776D71-FB38-A749-A21E-03CD7093418B}"/>
              </a:ext>
            </a:extLst>
          </p:cNvPr>
          <p:cNvSpPr>
            <a:spLocks noGrp="1"/>
          </p:cNvSpPr>
          <p:nvPr>
            <p:ph sz="half" idx="2"/>
          </p:nvPr>
        </p:nvSpPr>
        <p:spPr>
          <a:xfrm>
            <a:off x="378372" y="1620828"/>
            <a:ext cx="4119810" cy="4948137"/>
          </a:xfrm>
        </p:spPr>
        <p:txBody>
          <a:bodyPr>
            <a:normAutofit fontScale="77500" lnSpcReduction="20000"/>
          </a:bodyPr>
          <a:lstStyle/>
          <a:p>
            <a:r>
              <a:rPr lang="en-US" dirty="0"/>
              <a:t>17 Parishes in Ukraine</a:t>
            </a:r>
          </a:p>
          <a:p>
            <a:r>
              <a:rPr lang="en-US" dirty="0"/>
              <a:t>Assisted for the last 20 years by </a:t>
            </a:r>
          </a:p>
          <a:p>
            <a:pPr marL="0" indent="0">
              <a:buNone/>
            </a:pPr>
            <a:r>
              <a:rPr lang="en-US" dirty="0"/>
              <a:t>Dr. Bryan Thatcher, Founder of the </a:t>
            </a:r>
          </a:p>
          <a:p>
            <a:pPr marL="0" indent="0">
              <a:buNone/>
            </a:pPr>
            <a:r>
              <a:rPr lang="en-US" dirty="0"/>
              <a:t>Eucharistic Apostles of Divine Mercy </a:t>
            </a:r>
          </a:p>
          <a:p>
            <a:r>
              <a:rPr lang="en-US" dirty="0"/>
              <a:t>Shipped Containers to Ukraine and around the world with Franciscan Sister Andrea </a:t>
            </a:r>
            <a:r>
              <a:rPr lang="en-US" dirty="0" err="1"/>
              <a:t>Kantner</a:t>
            </a:r>
            <a:r>
              <a:rPr lang="en-US" dirty="0"/>
              <a:t>, founder of the Mission Warehouse </a:t>
            </a:r>
          </a:p>
          <a:p>
            <a:r>
              <a:rPr lang="en-US" dirty="0"/>
              <a:t>2019 – Sr. Andrea partnered with Project C.U.R.E. and the Kansas City warehouse was named Project C.U.R.E. Franciscan Mission Warehouse and grew to over 50,000 sq. ft. </a:t>
            </a:r>
          </a:p>
          <a:p>
            <a:endParaRPr lang="en-US" dirty="0"/>
          </a:p>
          <a:p>
            <a:endParaRPr lang="en-US" dirty="0"/>
          </a:p>
        </p:txBody>
      </p:sp>
      <p:pic>
        <p:nvPicPr>
          <p:cNvPr id="8" name="Content Placeholder 7">
            <a:extLst>
              <a:ext uri="{FF2B5EF4-FFF2-40B4-BE49-F238E27FC236}">
                <a16:creationId xmlns:a16="http://schemas.microsoft.com/office/drawing/2014/main" id="{154B0116-3151-E146-BD0E-EA072448934C}"/>
              </a:ext>
            </a:extLst>
          </p:cNvPr>
          <p:cNvPicPr>
            <a:picLocks noGrp="1" noChangeAspect="1"/>
          </p:cNvPicPr>
          <p:nvPr>
            <p:ph sz="quarter" idx="4"/>
          </p:nvPr>
        </p:nvPicPr>
        <p:blipFill>
          <a:blip r:embed="rId3"/>
          <a:stretch>
            <a:fillRect/>
          </a:stretch>
        </p:blipFill>
        <p:spPr>
          <a:xfrm>
            <a:off x="4503824" y="1481959"/>
            <a:ext cx="4365314" cy="2458217"/>
          </a:xfrm>
        </p:spPr>
      </p:pic>
    </p:spTree>
    <p:extLst>
      <p:ext uri="{BB962C8B-B14F-4D97-AF65-F5344CB8AC3E}">
        <p14:creationId xmlns:p14="http://schemas.microsoft.com/office/powerpoint/2010/main" val="32346334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DE7952-65D9-1B4E-9018-6B5D3DE15140}"/>
              </a:ext>
            </a:extLst>
          </p:cNvPr>
          <p:cNvSpPr>
            <a:spLocks noGrp="1"/>
          </p:cNvSpPr>
          <p:nvPr>
            <p:ph type="title"/>
          </p:nvPr>
        </p:nvSpPr>
        <p:spPr/>
        <p:txBody>
          <a:bodyPr/>
          <a:lstStyle/>
          <a:p>
            <a:r>
              <a:rPr lang="en-US" dirty="0"/>
              <a:t>Project CURE Team and Marians</a:t>
            </a:r>
          </a:p>
        </p:txBody>
      </p:sp>
      <p:sp>
        <p:nvSpPr>
          <p:cNvPr id="6" name="Text Placeholder 5">
            <a:extLst>
              <a:ext uri="{FF2B5EF4-FFF2-40B4-BE49-F238E27FC236}">
                <a16:creationId xmlns:a16="http://schemas.microsoft.com/office/drawing/2014/main" id="{98B9BD4D-0D33-BF42-AFDE-060C38865C11}"/>
              </a:ext>
            </a:extLst>
          </p:cNvPr>
          <p:cNvSpPr>
            <a:spLocks noGrp="1"/>
          </p:cNvSpPr>
          <p:nvPr>
            <p:ph type="body" idx="1"/>
          </p:nvPr>
        </p:nvSpPr>
        <p:spPr>
          <a:xfrm>
            <a:off x="629842" y="2001839"/>
            <a:ext cx="3868340" cy="617934"/>
          </a:xfrm>
        </p:spPr>
        <p:txBody>
          <a:bodyPr>
            <a:normAutofit fontScale="92500" lnSpcReduction="20000"/>
          </a:bodyPr>
          <a:lstStyle/>
          <a:p>
            <a:r>
              <a:rPr lang="en-US" b="0" dirty="0"/>
              <a:t>Kristin Robinson</a:t>
            </a:r>
          </a:p>
          <a:p>
            <a:r>
              <a:rPr lang="en-US" b="0" dirty="0"/>
              <a:t>Executive Director - Kansas City</a:t>
            </a:r>
            <a:endParaRPr lang="en-US" dirty="0"/>
          </a:p>
        </p:txBody>
      </p:sp>
      <p:pic>
        <p:nvPicPr>
          <p:cNvPr id="11" name="Content Placeholder 10">
            <a:extLst>
              <a:ext uri="{FF2B5EF4-FFF2-40B4-BE49-F238E27FC236}">
                <a16:creationId xmlns:a16="http://schemas.microsoft.com/office/drawing/2014/main" id="{71218203-D167-2140-AA20-FAEB55BD7A4C}"/>
              </a:ext>
            </a:extLst>
          </p:cNvPr>
          <p:cNvPicPr>
            <a:picLocks noGrp="1" noChangeAspect="1"/>
          </p:cNvPicPr>
          <p:nvPr>
            <p:ph sz="half" idx="2"/>
          </p:nvPr>
        </p:nvPicPr>
        <p:blipFill>
          <a:blip r:embed="rId2"/>
          <a:stretch>
            <a:fillRect/>
          </a:stretch>
        </p:blipFill>
        <p:spPr>
          <a:xfrm>
            <a:off x="725616" y="2655159"/>
            <a:ext cx="2893884" cy="3000502"/>
          </a:xfrm>
        </p:spPr>
      </p:pic>
      <p:sp>
        <p:nvSpPr>
          <p:cNvPr id="8" name="Text Placeholder 7">
            <a:extLst>
              <a:ext uri="{FF2B5EF4-FFF2-40B4-BE49-F238E27FC236}">
                <a16:creationId xmlns:a16="http://schemas.microsoft.com/office/drawing/2014/main" id="{89B91A05-11A6-0940-A2B0-BEED7F2EB9E9}"/>
              </a:ext>
            </a:extLst>
          </p:cNvPr>
          <p:cNvSpPr>
            <a:spLocks noGrp="1"/>
          </p:cNvSpPr>
          <p:nvPr>
            <p:ph type="body" sz="quarter" idx="3"/>
          </p:nvPr>
        </p:nvSpPr>
        <p:spPr>
          <a:xfrm>
            <a:off x="4573191" y="1978423"/>
            <a:ext cx="4057651" cy="617934"/>
          </a:xfrm>
        </p:spPr>
        <p:txBody>
          <a:bodyPr>
            <a:normAutofit fontScale="92500" lnSpcReduction="20000"/>
          </a:bodyPr>
          <a:lstStyle/>
          <a:p>
            <a:r>
              <a:rPr lang="en-US" b="0" dirty="0" err="1"/>
              <a:t>Ukranian</a:t>
            </a:r>
            <a:r>
              <a:rPr lang="en-US" b="0" dirty="0"/>
              <a:t> Embassy with Kristin Robinson</a:t>
            </a:r>
          </a:p>
          <a:p>
            <a:r>
              <a:rPr lang="en-US" b="0" dirty="0"/>
              <a:t>Fr. Kazimierz Chwalek, MIC</a:t>
            </a:r>
          </a:p>
        </p:txBody>
      </p:sp>
      <p:pic>
        <p:nvPicPr>
          <p:cNvPr id="3" name="Content Placeholder 2">
            <a:extLst>
              <a:ext uri="{FF2B5EF4-FFF2-40B4-BE49-F238E27FC236}">
                <a16:creationId xmlns:a16="http://schemas.microsoft.com/office/drawing/2014/main" id="{FADBDDBE-B857-C94C-AF31-4F62880E31C5}"/>
              </a:ext>
            </a:extLst>
          </p:cNvPr>
          <p:cNvPicPr>
            <a:picLocks noGrp="1" noChangeAspect="1"/>
          </p:cNvPicPr>
          <p:nvPr>
            <p:ph sz="quarter" idx="4"/>
          </p:nvPr>
        </p:nvPicPr>
        <p:blipFill>
          <a:blip r:embed="rId3"/>
          <a:stretch>
            <a:fillRect/>
          </a:stretch>
        </p:blipFill>
        <p:spPr>
          <a:xfrm>
            <a:off x="5003800" y="2655159"/>
            <a:ext cx="2307526" cy="3076702"/>
          </a:xfrm>
        </p:spPr>
      </p:pic>
    </p:spTree>
    <p:extLst>
      <p:ext uri="{BB962C8B-B14F-4D97-AF65-F5344CB8AC3E}">
        <p14:creationId xmlns:p14="http://schemas.microsoft.com/office/powerpoint/2010/main" val="36777846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7B4B5-84B8-CF41-B755-7B36B8AEB66D}"/>
              </a:ext>
            </a:extLst>
          </p:cNvPr>
          <p:cNvSpPr>
            <a:spLocks noGrp="1"/>
          </p:cNvSpPr>
          <p:nvPr>
            <p:ph type="title"/>
          </p:nvPr>
        </p:nvSpPr>
        <p:spPr/>
        <p:txBody>
          <a:bodyPr/>
          <a:lstStyle/>
          <a:p>
            <a:pPr algn="ctr"/>
            <a:r>
              <a:rPr lang="en-US" dirty="0"/>
              <a:t>Marian Ministries Founders in Action</a:t>
            </a:r>
          </a:p>
        </p:txBody>
      </p:sp>
      <p:sp>
        <p:nvSpPr>
          <p:cNvPr id="3" name="Text Placeholder 2">
            <a:extLst>
              <a:ext uri="{FF2B5EF4-FFF2-40B4-BE49-F238E27FC236}">
                <a16:creationId xmlns:a16="http://schemas.microsoft.com/office/drawing/2014/main" id="{25F3AC9A-B710-A04B-B82A-1A0A8230DF5D}"/>
              </a:ext>
            </a:extLst>
          </p:cNvPr>
          <p:cNvSpPr>
            <a:spLocks noGrp="1"/>
          </p:cNvSpPr>
          <p:nvPr>
            <p:ph type="body" idx="1"/>
          </p:nvPr>
        </p:nvSpPr>
        <p:spPr>
          <a:xfrm>
            <a:off x="374650" y="2125266"/>
            <a:ext cx="3868341" cy="617934"/>
          </a:xfrm>
        </p:spPr>
        <p:txBody>
          <a:bodyPr>
            <a:normAutofit fontScale="92500" lnSpcReduction="20000"/>
          </a:bodyPr>
          <a:lstStyle/>
          <a:p>
            <a:r>
              <a:rPr lang="en-US" dirty="0"/>
              <a:t>Bryan Thatcher, MD</a:t>
            </a:r>
          </a:p>
          <a:p>
            <a:r>
              <a:rPr lang="en-US" dirty="0"/>
              <a:t>Eucharistic Apostles  of Divine Mercy</a:t>
            </a:r>
          </a:p>
        </p:txBody>
      </p:sp>
      <p:pic>
        <p:nvPicPr>
          <p:cNvPr id="8" name="Content Placeholder 7">
            <a:extLst>
              <a:ext uri="{FF2B5EF4-FFF2-40B4-BE49-F238E27FC236}">
                <a16:creationId xmlns:a16="http://schemas.microsoft.com/office/drawing/2014/main" id="{BB5F9785-94B4-B047-ADA1-39E0C2496BEF}"/>
              </a:ext>
            </a:extLst>
          </p:cNvPr>
          <p:cNvPicPr>
            <a:picLocks noGrp="1" noChangeAspect="1"/>
          </p:cNvPicPr>
          <p:nvPr>
            <p:ph sz="half" idx="2"/>
          </p:nvPr>
        </p:nvPicPr>
        <p:blipFill>
          <a:blip r:embed="rId2"/>
          <a:stretch>
            <a:fillRect/>
          </a:stretch>
        </p:blipFill>
        <p:spPr>
          <a:xfrm>
            <a:off x="476032" y="2743200"/>
            <a:ext cx="1944724" cy="2775283"/>
          </a:xfrm>
        </p:spPr>
      </p:pic>
      <p:sp>
        <p:nvSpPr>
          <p:cNvPr id="5" name="Text Placeholder 4">
            <a:extLst>
              <a:ext uri="{FF2B5EF4-FFF2-40B4-BE49-F238E27FC236}">
                <a16:creationId xmlns:a16="http://schemas.microsoft.com/office/drawing/2014/main" id="{35002170-2646-D64A-B2CD-C03913B83622}"/>
              </a:ext>
            </a:extLst>
          </p:cNvPr>
          <p:cNvSpPr>
            <a:spLocks noGrp="1"/>
          </p:cNvSpPr>
          <p:nvPr>
            <p:ph type="body" sz="quarter" idx="3"/>
          </p:nvPr>
        </p:nvSpPr>
        <p:spPr>
          <a:xfrm>
            <a:off x="4629150" y="2118122"/>
            <a:ext cx="4273550" cy="617934"/>
          </a:xfrm>
        </p:spPr>
        <p:txBody>
          <a:bodyPr>
            <a:normAutofit fontScale="92500" lnSpcReduction="20000"/>
          </a:bodyPr>
          <a:lstStyle/>
          <a:p>
            <a:r>
              <a:rPr lang="en-US" dirty="0"/>
              <a:t>Marie Romagnano, MSN, RN, CCM-R</a:t>
            </a:r>
          </a:p>
          <a:p>
            <a:r>
              <a:rPr lang="en-US" dirty="0"/>
              <a:t>Healthcare Professionals for Divine Mercy</a:t>
            </a:r>
          </a:p>
        </p:txBody>
      </p:sp>
      <p:pic>
        <p:nvPicPr>
          <p:cNvPr id="6" name="Picture 5">
            <a:extLst>
              <a:ext uri="{FF2B5EF4-FFF2-40B4-BE49-F238E27FC236}">
                <a16:creationId xmlns:a16="http://schemas.microsoft.com/office/drawing/2014/main" id="{B9F759A4-F120-FE41-B79C-82DF7BA4FC79}"/>
              </a:ext>
            </a:extLst>
          </p:cNvPr>
          <p:cNvPicPr>
            <a:picLocks noChangeAspect="1"/>
          </p:cNvPicPr>
          <p:nvPr/>
        </p:nvPicPr>
        <p:blipFill>
          <a:blip r:embed="rId3"/>
          <a:stretch>
            <a:fillRect/>
          </a:stretch>
        </p:blipFill>
        <p:spPr>
          <a:xfrm>
            <a:off x="4712295" y="2743200"/>
            <a:ext cx="2053630" cy="2887917"/>
          </a:xfrm>
          <a:prstGeom prst="rect">
            <a:avLst/>
          </a:prstGeom>
        </p:spPr>
      </p:pic>
    </p:spTree>
    <p:extLst>
      <p:ext uri="{BB962C8B-B14F-4D97-AF65-F5344CB8AC3E}">
        <p14:creationId xmlns:p14="http://schemas.microsoft.com/office/powerpoint/2010/main" val="32735460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0B4CF-5B92-764B-BDF2-7DF68A9BF47C}"/>
              </a:ext>
            </a:extLst>
          </p:cNvPr>
          <p:cNvSpPr>
            <a:spLocks noGrp="1"/>
          </p:cNvSpPr>
          <p:nvPr>
            <p:ph type="title"/>
          </p:nvPr>
        </p:nvSpPr>
        <p:spPr/>
        <p:txBody>
          <a:bodyPr>
            <a:normAutofit fontScale="90000"/>
          </a:bodyPr>
          <a:lstStyle/>
          <a:p>
            <a:r>
              <a:rPr lang="en-US" dirty="0"/>
              <a:t>Immediate Humanitarian Aid by Marian Fathers and Project C.U.R.E.</a:t>
            </a:r>
          </a:p>
        </p:txBody>
      </p:sp>
      <p:pic>
        <p:nvPicPr>
          <p:cNvPr id="4" name="Content Placeholder 3">
            <a:extLst>
              <a:ext uri="{FF2B5EF4-FFF2-40B4-BE49-F238E27FC236}">
                <a16:creationId xmlns:a16="http://schemas.microsoft.com/office/drawing/2014/main" id="{65850BA1-50BA-4D48-934D-08F87CDC8783}"/>
              </a:ext>
            </a:extLst>
          </p:cNvPr>
          <p:cNvPicPr>
            <a:picLocks noGrp="1" noChangeAspect="1"/>
          </p:cNvPicPr>
          <p:nvPr>
            <p:ph idx="1"/>
          </p:nvPr>
        </p:nvPicPr>
        <p:blipFill>
          <a:blip r:embed="rId2"/>
          <a:stretch>
            <a:fillRect/>
          </a:stretch>
        </p:blipFill>
        <p:spPr>
          <a:xfrm>
            <a:off x="749365" y="2246639"/>
            <a:ext cx="2679635" cy="3334232"/>
          </a:xfrm>
        </p:spPr>
      </p:pic>
      <p:pic>
        <p:nvPicPr>
          <p:cNvPr id="5" name="Picture 4">
            <a:extLst>
              <a:ext uri="{FF2B5EF4-FFF2-40B4-BE49-F238E27FC236}">
                <a16:creationId xmlns:a16="http://schemas.microsoft.com/office/drawing/2014/main" id="{6F0088E3-7D84-684B-9EEE-AD61FE215620}"/>
              </a:ext>
            </a:extLst>
          </p:cNvPr>
          <p:cNvPicPr>
            <a:picLocks noChangeAspect="1"/>
          </p:cNvPicPr>
          <p:nvPr/>
        </p:nvPicPr>
        <p:blipFill>
          <a:blip r:embed="rId3"/>
          <a:stretch>
            <a:fillRect/>
          </a:stretch>
        </p:blipFill>
        <p:spPr>
          <a:xfrm>
            <a:off x="3903009" y="2246639"/>
            <a:ext cx="4475723" cy="3356792"/>
          </a:xfrm>
          <a:prstGeom prst="rect">
            <a:avLst/>
          </a:prstGeom>
        </p:spPr>
      </p:pic>
    </p:spTree>
    <p:extLst>
      <p:ext uri="{BB962C8B-B14F-4D97-AF65-F5344CB8AC3E}">
        <p14:creationId xmlns:p14="http://schemas.microsoft.com/office/powerpoint/2010/main" val="22994688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91393-5B53-C14F-96E9-5430F13AF820}"/>
              </a:ext>
            </a:extLst>
          </p:cNvPr>
          <p:cNvSpPr>
            <a:spLocks noGrp="1"/>
          </p:cNvSpPr>
          <p:nvPr>
            <p:ph type="title"/>
          </p:nvPr>
        </p:nvSpPr>
        <p:spPr/>
        <p:txBody>
          <a:bodyPr>
            <a:normAutofit fontScale="90000"/>
          </a:bodyPr>
          <a:lstStyle/>
          <a:p>
            <a:br>
              <a:rPr lang="en-US" dirty="0"/>
            </a:br>
            <a:r>
              <a:rPr lang="en-US" dirty="0"/>
              <a:t>Residential Buildings, Hospitals and Schools Impacted By Missiles						</a:t>
            </a:r>
            <a:r>
              <a:rPr lang="en-US" sz="1650" dirty="0"/>
              <a:t>AP photos</a:t>
            </a:r>
            <a:br>
              <a:rPr lang="en-US" dirty="0"/>
            </a:br>
            <a:endParaRPr lang="en-US" dirty="0"/>
          </a:p>
        </p:txBody>
      </p:sp>
      <p:pic>
        <p:nvPicPr>
          <p:cNvPr id="5" name="video of residental bldg bomb out.mp4">
            <a:hlinkClick r:id="" action="ppaction://media"/>
            <a:extLst>
              <a:ext uri="{FF2B5EF4-FFF2-40B4-BE49-F238E27FC236}">
                <a16:creationId xmlns:a16="http://schemas.microsoft.com/office/drawing/2014/main" id="{D838FAAA-A7F5-E545-BC8F-0CAA88A45139}"/>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4"/>
          <a:stretch>
            <a:fillRect/>
          </a:stretch>
        </p:blipFill>
        <p:spPr>
          <a:xfrm>
            <a:off x="704569" y="2125266"/>
            <a:ext cx="2431957" cy="3435303"/>
          </a:xfrm>
        </p:spPr>
      </p:pic>
      <p:pic>
        <p:nvPicPr>
          <p:cNvPr id="11" name="Content Placeholder 10">
            <a:extLst>
              <a:ext uri="{FF2B5EF4-FFF2-40B4-BE49-F238E27FC236}">
                <a16:creationId xmlns:a16="http://schemas.microsoft.com/office/drawing/2014/main" id="{4BC0955B-4531-8943-8A37-34B5A7B3F971}"/>
              </a:ext>
            </a:extLst>
          </p:cNvPr>
          <p:cNvPicPr>
            <a:picLocks noGrp="1" noChangeAspect="1"/>
          </p:cNvPicPr>
          <p:nvPr>
            <p:ph sz="half" idx="2"/>
          </p:nvPr>
        </p:nvPicPr>
        <p:blipFill>
          <a:blip r:embed="rId5"/>
          <a:stretch>
            <a:fillRect/>
          </a:stretch>
        </p:blipFill>
        <p:spPr>
          <a:xfrm>
            <a:off x="3551866" y="2125267"/>
            <a:ext cx="5195447" cy="3435303"/>
          </a:xfrm>
        </p:spPr>
      </p:pic>
    </p:spTree>
    <p:extLst>
      <p:ext uri="{BB962C8B-B14F-4D97-AF65-F5344CB8AC3E}">
        <p14:creationId xmlns:p14="http://schemas.microsoft.com/office/powerpoint/2010/main" val="3150959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39D77-6485-B446-AB4E-EFB147551B73}"/>
              </a:ext>
            </a:extLst>
          </p:cNvPr>
          <p:cNvSpPr>
            <a:spLocks noGrp="1"/>
          </p:cNvSpPr>
          <p:nvPr>
            <p:ph type="title"/>
          </p:nvPr>
        </p:nvSpPr>
        <p:spPr/>
        <p:txBody>
          <a:bodyPr>
            <a:normAutofit fontScale="90000"/>
          </a:bodyPr>
          <a:lstStyle/>
          <a:p>
            <a:r>
              <a:rPr lang="en-US" dirty="0"/>
              <a:t>“All birthing mothers have lived through so much,” said nurse Olga </a:t>
            </a:r>
            <a:r>
              <a:rPr lang="en-US" dirty="0" err="1"/>
              <a:t>Vereshagina</a:t>
            </a:r>
            <a:r>
              <a:rPr lang="en-US" dirty="0"/>
              <a:t>	</a:t>
            </a:r>
            <a:r>
              <a:rPr lang="en-US" sz="1050" dirty="0"/>
              <a:t> 	AP photos</a:t>
            </a:r>
            <a:endParaRPr lang="en-US" sz="975" b="1" dirty="0"/>
          </a:p>
        </p:txBody>
      </p:sp>
      <p:pic>
        <p:nvPicPr>
          <p:cNvPr id="4" name="Content Placeholder 3">
            <a:extLst>
              <a:ext uri="{FF2B5EF4-FFF2-40B4-BE49-F238E27FC236}">
                <a16:creationId xmlns:a16="http://schemas.microsoft.com/office/drawing/2014/main" id="{2034CB37-F604-7443-8517-1C10DBE910A1}"/>
              </a:ext>
            </a:extLst>
          </p:cNvPr>
          <p:cNvPicPr>
            <a:picLocks noGrp="1" noChangeAspect="1"/>
          </p:cNvPicPr>
          <p:nvPr>
            <p:ph idx="1"/>
          </p:nvPr>
        </p:nvPicPr>
        <p:blipFill>
          <a:blip r:embed="rId2"/>
          <a:stretch>
            <a:fillRect/>
          </a:stretch>
        </p:blipFill>
        <p:spPr>
          <a:xfrm>
            <a:off x="169048" y="2246639"/>
            <a:ext cx="4892809" cy="3263504"/>
          </a:xfrm>
        </p:spPr>
      </p:pic>
      <p:pic>
        <p:nvPicPr>
          <p:cNvPr id="6" name="Picture 5">
            <a:extLst>
              <a:ext uri="{FF2B5EF4-FFF2-40B4-BE49-F238E27FC236}">
                <a16:creationId xmlns:a16="http://schemas.microsoft.com/office/drawing/2014/main" id="{E5ED07A7-3194-F744-82CA-054EB8E06F8F}"/>
              </a:ext>
            </a:extLst>
          </p:cNvPr>
          <p:cNvPicPr>
            <a:picLocks noChangeAspect="1"/>
          </p:cNvPicPr>
          <p:nvPr/>
        </p:nvPicPr>
        <p:blipFill>
          <a:blip r:embed="rId3"/>
          <a:stretch>
            <a:fillRect/>
          </a:stretch>
        </p:blipFill>
        <p:spPr>
          <a:xfrm>
            <a:off x="5212704" y="2436194"/>
            <a:ext cx="3931297" cy="2884394"/>
          </a:xfrm>
          <a:prstGeom prst="rect">
            <a:avLst/>
          </a:prstGeom>
        </p:spPr>
      </p:pic>
    </p:spTree>
    <p:extLst>
      <p:ext uri="{BB962C8B-B14F-4D97-AF65-F5344CB8AC3E}">
        <p14:creationId xmlns:p14="http://schemas.microsoft.com/office/powerpoint/2010/main" val="21184818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E665D-7AEF-044A-BA4E-52C491F642D8}"/>
              </a:ext>
            </a:extLst>
          </p:cNvPr>
          <p:cNvSpPr>
            <a:spLocks noGrp="1"/>
          </p:cNvSpPr>
          <p:nvPr>
            <p:ph type="title"/>
          </p:nvPr>
        </p:nvSpPr>
        <p:spPr/>
        <p:txBody>
          <a:bodyPr>
            <a:normAutofit fontScale="90000"/>
          </a:bodyPr>
          <a:lstStyle/>
          <a:p>
            <a:r>
              <a:rPr lang="en-US" dirty="0"/>
              <a:t>Needs Assessment for Medical Aid for Civilian</a:t>
            </a:r>
            <a:br>
              <a:rPr lang="en-US" dirty="0"/>
            </a:br>
            <a:r>
              <a:rPr lang="en-US" dirty="0"/>
              <a:t>Indiscriminate Missile Attacks</a:t>
            </a:r>
          </a:p>
        </p:txBody>
      </p:sp>
      <p:pic>
        <p:nvPicPr>
          <p:cNvPr id="6" name="Content Placeholder 5">
            <a:extLst>
              <a:ext uri="{FF2B5EF4-FFF2-40B4-BE49-F238E27FC236}">
                <a16:creationId xmlns:a16="http://schemas.microsoft.com/office/drawing/2014/main" id="{22596112-8E8A-584C-AFBC-1FD708D1E5EA}"/>
              </a:ext>
            </a:extLst>
          </p:cNvPr>
          <p:cNvPicPr>
            <a:picLocks noGrp="1" noChangeAspect="1"/>
          </p:cNvPicPr>
          <p:nvPr>
            <p:ph sz="half" idx="1"/>
          </p:nvPr>
        </p:nvPicPr>
        <p:blipFill>
          <a:blip r:embed="rId2"/>
          <a:stretch>
            <a:fillRect/>
          </a:stretch>
        </p:blipFill>
        <p:spPr>
          <a:xfrm>
            <a:off x="1104901" y="2213769"/>
            <a:ext cx="2690663" cy="3587552"/>
          </a:xfrm>
        </p:spPr>
      </p:pic>
      <p:sp>
        <p:nvSpPr>
          <p:cNvPr id="4" name="Content Placeholder 3">
            <a:extLst>
              <a:ext uri="{FF2B5EF4-FFF2-40B4-BE49-F238E27FC236}">
                <a16:creationId xmlns:a16="http://schemas.microsoft.com/office/drawing/2014/main" id="{73196988-A4DD-C549-AFBE-66E05F3DAF29}"/>
              </a:ext>
            </a:extLst>
          </p:cNvPr>
          <p:cNvSpPr>
            <a:spLocks noGrp="1"/>
          </p:cNvSpPr>
          <p:nvPr>
            <p:ph sz="half" idx="2"/>
          </p:nvPr>
        </p:nvSpPr>
        <p:spPr>
          <a:xfrm>
            <a:off x="4597003" y="2125266"/>
            <a:ext cx="3918347" cy="3676054"/>
          </a:xfrm>
        </p:spPr>
        <p:txBody>
          <a:bodyPr>
            <a:noAutofit/>
          </a:bodyPr>
          <a:lstStyle/>
          <a:p>
            <a:pPr marL="0" indent="0">
              <a:buNone/>
            </a:pPr>
            <a:r>
              <a:rPr lang="en-US" sz="1125" b="1" dirty="0"/>
              <a:t>Example of Injuries Caused by Missile Attacks on Residential, Hospitals and School Buildings</a:t>
            </a:r>
          </a:p>
          <a:p>
            <a:pPr marL="0" indent="0">
              <a:buNone/>
            </a:pPr>
            <a:r>
              <a:rPr lang="en-US" sz="1125" dirty="0"/>
              <a:t>■ MULTIPLE TRAUMA</a:t>
            </a:r>
          </a:p>
          <a:p>
            <a:pPr marL="0" indent="0">
              <a:buNone/>
            </a:pPr>
            <a:r>
              <a:rPr lang="en-US" sz="1125" dirty="0"/>
              <a:t>■ COMPLEX MEDICAL MULTIPLE INJURIES</a:t>
            </a:r>
          </a:p>
          <a:p>
            <a:pPr marL="0" indent="0">
              <a:buNone/>
            </a:pPr>
            <a:r>
              <a:rPr lang="en-US" sz="1125" dirty="0"/>
              <a:t>■  CRUSH INJURIES TO ALL EXTREMITIES </a:t>
            </a:r>
          </a:p>
          <a:p>
            <a:pPr marL="0" indent="0">
              <a:buNone/>
            </a:pPr>
            <a:r>
              <a:rPr lang="en-US" sz="1125" dirty="0"/>
              <a:t>■ NEUROLOGICAL INJURIES</a:t>
            </a:r>
          </a:p>
          <a:p>
            <a:pPr marL="0" indent="0">
              <a:buNone/>
            </a:pPr>
            <a:r>
              <a:rPr lang="en-US" sz="1125" dirty="0"/>
              <a:t>■ COMPLEX ORTHOPEDIC MULTIPLE FRACTURES AND</a:t>
            </a:r>
          </a:p>
          <a:p>
            <a:pPr marL="0" indent="0">
              <a:buNone/>
            </a:pPr>
            <a:r>
              <a:rPr lang="en-US" sz="1125" dirty="0"/>
              <a:t> TRAUMATIC AMPUTATIONS</a:t>
            </a:r>
          </a:p>
          <a:p>
            <a:pPr marL="0" indent="0">
              <a:buNone/>
            </a:pPr>
            <a:r>
              <a:rPr lang="en-US" sz="1125" dirty="0"/>
              <a:t>■ WOUND CARE MANAGEMENT DRESSING SUPPLIES</a:t>
            </a:r>
          </a:p>
          <a:p>
            <a:pPr marL="0" indent="0">
              <a:buNone/>
            </a:pPr>
            <a:r>
              <a:rPr lang="en-US" sz="1125" dirty="0"/>
              <a:t>■ TRAUMATIC HEAD INJURIES</a:t>
            </a:r>
          </a:p>
          <a:p>
            <a:pPr marL="0" indent="0">
              <a:buNone/>
            </a:pPr>
            <a:r>
              <a:rPr lang="en-US" sz="1125" dirty="0"/>
              <a:t>■ SPINAL CORD INJURIES -BACK INJURIES</a:t>
            </a:r>
          </a:p>
          <a:p>
            <a:pPr marL="0" indent="0">
              <a:buNone/>
            </a:pPr>
            <a:r>
              <a:rPr lang="en-US" sz="1125" dirty="0"/>
              <a:t>■ BIRTH TRAUMA/ EMERGENCY C-SECTION</a:t>
            </a:r>
          </a:p>
          <a:p>
            <a:pPr marL="0" indent="0">
              <a:buNone/>
            </a:pPr>
            <a:r>
              <a:rPr lang="en-US" sz="1125" dirty="0"/>
              <a:t>■ HEMMORAGE CONTROL</a:t>
            </a:r>
          </a:p>
          <a:p>
            <a:pPr marL="0" indent="0">
              <a:buNone/>
            </a:pPr>
            <a:r>
              <a:rPr lang="en-US" sz="1125" dirty="0"/>
              <a:t>■ UPPER AND LOWER EXTREMITY FRACTURES/ AMPUTATIONS</a:t>
            </a:r>
          </a:p>
          <a:p>
            <a:pPr marL="0" indent="0">
              <a:buNone/>
            </a:pPr>
            <a:r>
              <a:rPr lang="en-US" sz="1125" dirty="0"/>
              <a:t>■ CHEST TRAUMA VENTS/CHEST TUBES</a:t>
            </a:r>
          </a:p>
        </p:txBody>
      </p:sp>
    </p:spTree>
    <p:extLst>
      <p:ext uri="{BB962C8B-B14F-4D97-AF65-F5344CB8AC3E}">
        <p14:creationId xmlns:p14="http://schemas.microsoft.com/office/powerpoint/2010/main" val="33160557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7AA00-D27E-154F-9ABC-D88A06C66A52}"/>
              </a:ext>
            </a:extLst>
          </p:cNvPr>
          <p:cNvSpPr/>
          <p:nvPr/>
        </p:nvSpPr>
        <p:spPr>
          <a:xfrm>
            <a:off x="0" y="-18679"/>
            <a:ext cx="9144000" cy="1033670"/>
          </a:xfrm>
          <a:prstGeom prst="rect">
            <a:avLst/>
          </a:prstGeom>
          <a:solidFill>
            <a:srgbClr val="C62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62131"/>
              </a:solidFill>
            </a:endParaRPr>
          </a:p>
        </p:txBody>
      </p:sp>
      <p:sp>
        <p:nvSpPr>
          <p:cNvPr id="2" name="Title 1">
            <a:extLst>
              <a:ext uri="{FF2B5EF4-FFF2-40B4-BE49-F238E27FC236}">
                <a16:creationId xmlns:a16="http://schemas.microsoft.com/office/drawing/2014/main" id="{960B4A98-D11A-4C48-B30B-DBEDDB8B0EF8}"/>
              </a:ext>
            </a:extLst>
          </p:cNvPr>
          <p:cNvSpPr>
            <a:spLocks noGrp="1"/>
          </p:cNvSpPr>
          <p:nvPr>
            <p:ph type="title"/>
          </p:nvPr>
        </p:nvSpPr>
        <p:spPr>
          <a:xfrm>
            <a:off x="147541" y="2898"/>
            <a:ext cx="6646793" cy="1117165"/>
          </a:xfrm>
        </p:spPr>
        <p:txBody>
          <a:bodyPr>
            <a:normAutofit/>
          </a:bodyPr>
          <a:lstStyle/>
          <a:p>
            <a:r>
              <a:rPr lang="en-US" sz="3600" b="1" dirty="0">
                <a:solidFill>
                  <a:schemeClr val="bg1"/>
                </a:solidFill>
              </a:rPr>
              <a:t> Project C.U.R.E.</a:t>
            </a:r>
          </a:p>
        </p:txBody>
      </p:sp>
      <p:cxnSp>
        <p:nvCxnSpPr>
          <p:cNvPr id="15" name="Straight Connector 14">
            <a:extLst>
              <a:ext uri="{FF2B5EF4-FFF2-40B4-BE49-F238E27FC236}">
                <a16:creationId xmlns:a16="http://schemas.microsoft.com/office/drawing/2014/main" id="{8D3AB049-F614-4248-AA3A-6C99EF46C643}"/>
              </a:ext>
            </a:extLst>
          </p:cNvPr>
          <p:cNvCxnSpPr/>
          <p:nvPr/>
        </p:nvCxnSpPr>
        <p:spPr>
          <a:xfrm>
            <a:off x="538480" y="6359843"/>
            <a:ext cx="82296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7" name="Picture 16" descr="A picture containing flower&#10;&#10;Description automatically generated">
            <a:extLst>
              <a:ext uri="{FF2B5EF4-FFF2-40B4-BE49-F238E27FC236}">
                <a16:creationId xmlns:a16="http://schemas.microsoft.com/office/drawing/2014/main" id="{A1BDA8B5-C0D2-B04B-B1B0-A8875270818A}"/>
              </a:ext>
            </a:extLst>
          </p:cNvPr>
          <p:cNvPicPr>
            <a:picLocks noChangeAspect="1"/>
          </p:cNvPicPr>
          <p:nvPr/>
        </p:nvPicPr>
        <p:blipFill rotWithShape="1">
          <a:blip r:embed="rId2"/>
          <a:srcRect t="41443" b="40397"/>
          <a:stretch/>
        </p:blipFill>
        <p:spPr>
          <a:xfrm>
            <a:off x="5740400" y="6359843"/>
            <a:ext cx="3657600" cy="498157"/>
          </a:xfrm>
          <a:prstGeom prst="rect">
            <a:avLst/>
          </a:prstGeom>
        </p:spPr>
      </p:pic>
      <p:sp>
        <p:nvSpPr>
          <p:cNvPr id="8" name="TextBox 7">
            <a:extLst>
              <a:ext uri="{FF2B5EF4-FFF2-40B4-BE49-F238E27FC236}">
                <a16:creationId xmlns:a16="http://schemas.microsoft.com/office/drawing/2014/main" id="{055C24B6-6359-5C3F-A87A-1E0DF36F9EC9}"/>
              </a:ext>
            </a:extLst>
          </p:cNvPr>
          <p:cNvSpPr txBox="1"/>
          <p:nvPr/>
        </p:nvSpPr>
        <p:spPr>
          <a:xfrm>
            <a:off x="147541" y="1773439"/>
            <a:ext cx="4006801" cy="3785652"/>
          </a:xfrm>
          <a:prstGeom prst="rect">
            <a:avLst/>
          </a:prstGeom>
          <a:noFill/>
        </p:spPr>
        <p:txBody>
          <a:bodyPr wrap="square" rtlCol="0">
            <a:spAutoFit/>
          </a:bodyPr>
          <a:lstStyle/>
          <a:p>
            <a:pPr marL="342900" indent="-342900">
              <a:buFont typeface="Arial" panose="020B0604020202020204" pitchFamily="34" charset="0"/>
              <a:buChar char="•"/>
            </a:pPr>
            <a:r>
              <a:rPr lang="en-US" sz="2400" dirty="0"/>
              <a:t>Work in 135 Countries</a:t>
            </a:r>
          </a:p>
          <a:p>
            <a:endParaRPr lang="en-US" sz="2400" dirty="0"/>
          </a:p>
          <a:p>
            <a:pPr marL="342900" indent="-342900">
              <a:buFont typeface="Arial" panose="020B0604020202020204" pitchFamily="34" charset="0"/>
              <a:buChar char="•"/>
            </a:pPr>
            <a:r>
              <a:rPr lang="en-US" sz="2400" dirty="0"/>
              <a:t>June 1, 2022 – May 31, 2023: 226 shipments to 45 countries, $66MM GIK</a:t>
            </a:r>
          </a:p>
          <a:p>
            <a:endParaRPr lang="en-US" sz="2400" dirty="0"/>
          </a:p>
          <a:p>
            <a:pPr marL="342900" indent="-342900">
              <a:buFont typeface="Arial" panose="020B0604020202020204" pitchFamily="34" charset="0"/>
              <a:buChar char="•"/>
            </a:pPr>
            <a:r>
              <a:rPr lang="en-US" sz="2400" dirty="0"/>
              <a:t>35 full time staff</a:t>
            </a:r>
          </a:p>
          <a:p>
            <a:endParaRPr lang="en-US" sz="2400" dirty="0"/>
          </a:p>
          <a:p>
            <a:pPr marL="342900" indent="-342900">
              <a:buFont typeface="Arial" panose="020B0604020202020204" pitchFamily="34" charset="0"/>
              <a:buChar char="•"/>
            </a:pPr>
            <a:r>
              <a:rPr lang="en-US" sz="2400" dirty="0"/>
              <a:t>15,000 volunteers this past year in our warehouses</a:t>
            </a:r>
          </a:p>
        </p:txBody>
      </p:sp>
      <p:pic>
        <p:nvPicPr>
          <p:cNvPr id="3" name="Picture 2" descr="A close up of a logo&#10;&#10;Description automatically generated">
            <a:extLst>
              <a:ext uri="{FF2B5EF4-FFF2-40B4-BE49-F238E27FC236}">
                <a16:creationId xmlns:a16="http://schemas.microsoft.com/office/drawing/2014/main" id="{DC5867B5-DE70-7DB9-C862-A6AD695C8F93}"/>
              </a:ext>
            </a:extLst>
          </p:cNvPr>
          <p:cNvPicPr>
            <a:picLocks noChangeAspect="1"/>
          </p:cNvPicPr>
          <p:nvPr/>
        </p:nvPicPr>
        <p:blipFill>
          <a:blip r:embed="rId3"/>
          <a:stretch>
            <a:fillRect/>
          </a:stretch>
        </p:blipFill>
        <p:spPr>
          <a:xfrm>
            <a:off x="6812280" y="243109"/>
            <a:ext cx="1955800" cy="572176"/>
          </a:xfrm>
          <a:prstGeom prst="rect">
            <a:avLst/>
          </a:prstGeom>
        </p:spPr>
      </p:pic>
      <p:pic>
        <p:nvPicPr>
          <p:cNvPr id="6" name="Picture 5" descr="A group of people wearing face masks&#10;&#10;Description automatically generated">
            <a:extLst>
              <a:ext uri="{FF2B5EF4-FFF2-40B4-BE49-F238E27FC236}">
                <a16:creationId xmlns:a16="http://schemas.microsoft.com/office/drawing/2014/main" id="{E63060D0-BE67-9EB0-820E-AC81359F6A7A}"/>
              </a:ext>
            </a:extLst>
          </p:cNvPr>
          <p:cNvPicPr>
            <a:picLocks noChangeAspect="1"/>
          </p:cNvPicPr>
          <p:nvPr/>
        </p:nvPicPr>
        <p:blipFill>
          <a:blip r:embed="rId4"/>
          <a:stretch>
            <a:fillRect/>
          </a:stretch>
        </p:blipFill>
        <p:spPr>
          <a:xfrm>
            <a:off x="4154342" y="1709949"/>
            <a:ext cx="4724399" cy="3543299"/>
          </a:xfrm>
          <a:prstGeom prst="rect">
            <a:avLst/>
          </a:prstGeom>
          <a:effectLst>
            <a:reflection blurRad="6350" stA="52000" endA="300" endPos="8000" dir="5400000" sy="-100000" algn="bl" rotWithShape="0"/>
          </a:effectLst>
        </p:spPr>
      </p:pic>
    </p:spTree>
    <p:extLst>
      <p:ext uri="{BB962C8B-B14F-4D97-AF65-F5344CB8AC3E}">
        <p14:creationId xmlns:p14="http://schemas.microsoft.com/office/powerpoint/2010/main" val="20241864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C3927-9294-3A4E-BF0D-FF3041F3EE64}"/>
              </a:ext>
            </a:extLst>
          </p:cNvPr>
          <p:cNvSpPr>
            <a:spLocks noGrp="1"/>
          </p:cNvSpPr>
          <p:nvPr>
            <p:ph type="title"/>
          </p:nvPr>
        </p:nvSpPr>
        <p:spPr>
          <a:xfrm>
            <a:off x="628650" y="1131094"/>
            <a:ext cx="7997429" cy="994172"/>
          </a:xfrm>
        </p:spPr>
        <p:txBody>
          <a:bodyPr>
            <a:normAutofit fontScale="90000"/>
          </a:bodyPr>
          <a:lstStyle/>
          <a:p>
            <a:r>
              <a:rPr lang="en-US" dirty="0"/>
              <a:t>Project C.U.R.E. – Charter Air Cargo flight: Marians had 3 pallets on board!</a:t>
            </a:r>
          </a:p>
        </p:txBody>
      </p:sp>
      <p:pic>
        <p:nvPicPr>
          <p:cNvPr id="6" name="Content Placeholder 5">
            <a:extLst>
              <a:ext uri="{FF2B5EF4-FFF2-40B4-BE49-F238E27FC236}">
                <a16:creationId xmlns:a16="http://schemas.microsoft.com/office/drawing/2014/main" id="{A406F68B-FDF6-7747-BEB6-B80DFAD5229D}"/>
              </a:ext>
            </a:extLst>
          </p:cNvPr>
          <p:cNvPicPr>
            <a:picLocks noGrp="1" noChangeAspect="1"/>
          </p:cNvPicPr>
          <p:nvPr>
            <p:ph sz="half" idx="1"/>
          </p:nvPr>
        </p:nvPicPr>
        <p:blipFill>
          <a:blip r:embed="rId3"/>
          <a:stretch>
            <a:fillRect/>
          </a:stretch>
        </p:blipFill>
        <p:spPr>
          <a:xfrm>
            <a:off x="628650" y="2400896"/>
            <a:ext cx="3886200" cy="2914650"/>
          </a:xfrm>
        </p:spPr>
      </p:pic>
      <p:pic>
        <p:nvPicPr>
          <p:cNvPr id="8" name="Content Placeholder 7">
            <a:extLst>
              <a:ext uri="{FF2B5EF4-FFF2-40B4-BE49-F238E27FC236}">
                <a16:creationId xmlns:a16="http://schemas.microsoft.com/office/drawing/2014/main" id="{98E65B3E-621E-F14F-AA0D-1EB8CD6F6A85}"/>
              </a:ext>
            </a:extLst>
          </p:cNvPr>
          <p:cNvPicPr>
            <a:picLocks noGrp="1" noChangeAspect="1"/>
          </p:cNvPicPr>
          <p:nvPr>
            <p:ph sz="half" idx="2"/>
          </p:nvPr>
        </p:nvPicPr>
        <p:blipFill>
          <a:blip r:embed="rId4"/>
          <a:stretch>
            <a:fillRect/>
          </a:stretch>
        </p:blipFill>
        <p:spPr>
          <a:xfrm>
            <a:off x="4629150" y="2400896"/>
            <a:ext cx="3886200" cy="2914650"/>
          </a:xfrm>
        </p:spPr>
      </p:pic>
    </p:spTree>
    <p:extLst>
      <p:ext uri="{BB962C8B-B14F-4D97-AF65-F5344CB8AC3E}">
        <p14:creationId xmlns:p14="http://schemas.microsoft.com/office/powerpoint/2010/main" val="12926339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E9FF2-992B-0A4C-B5DB-4DA2F9A07E6E}"/>
              </a:ext>
            </a:extLst>
          </p:cNvPr>
          <p:cNvSpPr>
            <a:spLocks noGrp="1"/>
          </p:cNvSpPr>
          <p:nvPr>
            <p:ph type="title"/>
          </p:nvPr>
        </p:nvSpPr>
        <p:spPr/>
        <p:txBody>
          <a:bodyPr/>
          <a:lstStyle/>
          <a:p>
            <a:r>
              <a:rPr lang="en-US" dirty="0"/>
              <a:t>Loading Medical Aid Pallets– Donated Flight</a:t>
            </a:r>
          </a:p>
        </p:txBody>
      </p:sp>
      <p:pic>
        <p:nvPicPr>
          <p:cNvPr id="6" name="Content Placeholder 5">
            <a:extLst>
              <a:ext uri="{FF2B5EF4-FFF2-40B4-BE49-F238E27FC236}">
                <a16:creationId xmlns:a16="http://schemas.microsoft.com/office/drawing/2014/main" id="{4CDC4675-4335-C545-8A95-9F549469234E}"/>
              </a:ext>
            </a:extLst>
          </p:cNvPr>
          <p:cNvPicPr>
            <a:picLocks noGrp="1" noChangeAspect="1"/>
          </p:cNvPicPr>
          <p:nvPr>
            <p:ph sz="half" idx="1"/>
          </p:nvPr>
        </p:nvPicPr>
        <p:blipFill>
          <a:blip r:embed="rId4"/>
          <a:stretch>
            <a:fillRect/>
          </a:stretch>
        </p:blipFill>
        <p:spPr>
          <a:xfrm>
            <a:off x="1295401" y="2226469"/>
            <a:ext cx="2500163" cy="3333551"/>
          </a:xfrm>
        </p:spPr>
      </p:pic>
      <p:pic>
        <p:nvPicPr>
          <p:cNvPr id="15" name="WhatsApp Video 2022-05-23 at 4.34.38 PM.mp4">
            <a:hlinkClick r:id="" action="ppaction://media"/>
            <a:extLst>
              <a:ext uri="{FF2B5EF4-FFF2-40B4-BE49-F238E27FC236}">
                <a16:creationId xmlns:a16="http://schemas.microsoft.com/office/drawing/2014/main" id="{306F2774-D088-CF4C-9A31-D24A4E39DF83}"/>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5"/>
          <a:stretch>
            <a:fillRect/>
          </a:stretch>
        </p:blipFill>
        <p:spPr>
          <a:xfrm>
            <a:off x="4629150" y="2125267"/>
            <a:ext cx="3886200" cy="2611040"/>
          </a:xfrm>
        </p:spPr>
      </p:pic>
    </p:spTree>
    <p:extLst>
      <p:ext uri="{BB962C8B-B14F-4D97-AF65-F5344CB8AC3E}">
        <p14:creationId xmlns:p14="http://schemas.microsoft.com/office/powerpoint/2010/main" val="4052927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6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71AE0-FB68-A34D-BBD6-25E06D5DBBAD}"/>
              </a:ext>
            </a:extLst>
          </p:cNvPr>
          <p:cNvSpPr>
            <a:spLocks noGrp="1"/>
          </p:cNvSpPr>
          <p:nvPr>
            <p:ph type="title"/>
          </p:nvPr>
        </p:nvSpPr>
        <p:spPr>
          <a:xfrm>
            <a:off x="406400" y="1111251"/>
            <a:ext cx="8318500" cy="1035645"/>
          </a:xfrm>
        </p:spPr>
        <p:txBody>
          <a:bodyPr>
            <a:normAutofit fontScale="90000"/>
          </a:bodyPr>
          <a:lstStyle/>
          <a:p>
            <a:br>
              <a:rPr lang="en-US" dirty="0"/>
            </a:br>
            <a:r>
              <a:rPr lang="en-US" dirty="0"/>
              <a:t>Association of Marian Helpers in Poland Transporting Initial Aid for Ukrainians in need</a:t>
            </a:r>
            <a:br>
              <a:rPr lang="en-US" dirty="0"/>
            </a:br>
            <a:endParaRPr lang="en-US" dirty="0"/>
          </a:p>
        </p:txBody>
      </p:sp>
      <p:pic>
        <p:nvPicPr>
          <p:cNvPr id="8" name="Content Placeholder 7">
            <a:extLst>
              <a:ext uri="{FF2B5EF4-FFF2-40B4-BE49-F238E27FC236}">
                <a16:creationId xmlns:a16="http://schemas.microsoft.com/office/drawing/2014/main" id="{C3122E6B-7C29-5D4E-BF92-BE286926BD73}"/>
              </a:ext>
            </a:extLst>
          </p:cNvPr>
          <p:cNvPicPr>
            <a:picLocks noGrp="1" noChangeAspect="1"/>
          </p:cNvPicPr>
          <p:nvPr>
            <p:ph sz="half" idx="2"/>
          </p:nvPr>
        </p:nvPicPr>
        <p:blipFill>
          <a:blip r:embed="rId3"/>
          <a:stretch>
            <a:fillRect/>
          </a:stretch>
        </p:blipFill>
        <p:spPr>
          <a:xfrm>
            <a:off x="6198404" y="2302273"/>
            <a:ext cx="2526495" cy="3368660"/>
          </a:xfrm>
        </p:spPr>
      </p:pic>
      <p:pic>
        <p:nvPicPr>
          <p:cNvPr id="10" name="Picture 9">
            <a:extLst>
              <a:ext uri="{FF2B5EF4-FFF2-40B4-BE49-F238E27FC236}">
                <a16:creationId xmlns:a16="http://schemas.microsoft.com/office/drawing/2014/main" id="{952DDDA1-229D-DF43-A42A-E149D3925845}"/>
              </a:ext>
            </a:extLst>
          </p:cNvPr>
          <p:cNvPicPr>
            <a:picLocks noChangeAspect="1"/>
          </p:cNvPicPr>
          <p:nvPr/>
        </p:nvPicPr>
        <p:blipFill>
          <a:blip r:embed="rId4"/>
          <a:stretch>
            <a:fillRect/>
          </a:stretch>
        </p:blipFill>
        <p:spPr>
          <a:xfrm>
            <a:off x="3956390" y="2302273"/>
            <a:ext cx="2083303" cy="3420113"/>
          </a:xfrm>
          <a:prstGeom prst="rect">
            <a:avLst/>
          </a:prstGeom>
        </p:spPr>
      </p:pic>
      <p:pic>
        <p:nvPicPr>
          <p:cNvPr id="25" name="Content Placeholder 24">
            <a:extLst>
              <a:ext uri="{FF2B5EF4-FFF2-40B4-BE49-F238E27FC236}">
                <a16:creationId xmlns:a16="http://schemas.microsoft.com/office/drawing/2014/main" id="{DA31894B-4108-8B4E-A21D-7E9B7FE0BE35}"/>
              </a:ext>
            </a:extLst>
          </p:cNvPr>
          <p:cNvPicPr>
            <a:picLocks noGrp="1" noChangeAspect="1"/>
          </p:cNvPicPr>
          <p:nvPr>
            <p:ph sz="half" idx="1"/>
          </p:nvPr>
        </p:nvPicPr>
        <p:blipFill>
          <a:blip r:embed="rId5"/>
          <a:stretch>
            <a:fillRect/>
          </a:stretch>
        </p:blipFill>
        <p:spPr>
          <a:xfrm>
            <a:off x="124713" y="2302273"/>
            <a:ext cx="3672965" cy="2064032"/>
          </a:xfrm>
        </p:spPr>
      </p:pic>
      <p:pic>
        <p:nvPicPr>
          <p:cNvPr id="3" name="Picture 2">
            <a:extLst>
              <a:ext uri="{FF2B5EF4-FFF2-40B4-BE49-F238E27FC236}">
                <a16:creationId xmlns:a16="http://schemas.microsoft.com/office/drawing/2014/main" id="{6F54E66A-776A-FD41-AC7D-5DDA026D7E6D}"/>
              </a:ext>
            </a:extLst>
          </p:cNvPr>
          <p:cNvPicPr>
            <a:picLocks noChangeAspect="1"/>
          </p:cNvPicPr>
          <p:nvPr/>
        </p:nvPicPr>
        <p:blipFill>
          <a:blip r:embed="rId6"/>
          <a:stretch>
            <a:fillRect/>
          </a:stretch>
        </p:blipFill>
        <p:spPr>
          <a:xfrm>
            <a:off x="1012219" y="4366305"/>
            <a:ext cx="2316664" cy="1595189"/>
          </a:xfrm>
          <a:prstGeom prst="rect">
            <a:avLst/>
          </a:prstGeom>
        </p:spPr>
      </p:pic>
    </p:spTree>
    <p:extLst>
      <p:ext uri="{BB962C8B-B14F-4D97-AF65-F5344CB8AC3E}">
        <p14:creationId xmlns:p14="http://schemas.microsoft.com/office/powerpoint/2010/main" val="42745579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1D2796-6A15-4D49-B89F-A694CA8163AB}"/>
              </a:ext>
            </a:extLst>
          </p:cNvPr>
          <p:cNvSpPr>
            <a:spLocks noGrp="1"/>
          </p:cNvSpPr>
          <p:nvPr>
            <p:ph type="title"/>
          </p:nvPr>
        </p:nvSpPr>
        <p:spPr/>
        <p:txBody>
          <a:bodyPr/>
          <a:lstStyle/>
          <a:p>
            <a:r>
              <a:rPr lang="en-US" dirty="0"/>
              <a:t>Marians Initially Sheltering Refugees</a:t>
            </a:r>
          </a:p>
        </p:txBody>
      </p:sp>
      <p:pic>
        <p:nvPicPr>
          <p:cNvPr id="10" name="Content Placeholder 9">
            <a:extLst>
              <a:ext uri="{FF2B5EF4-FFF2-40B4-BE49-F238E27FC236}">
                <a16:creationId xmlns:a16="http://schemas.microsoft.com/office/drawing/2014/main" id="{34142F27-A80F-1548-A589-7D5962213515}"/>
              </a:ext>
            </a:extLst>
          </p:cNvPr>
          <p:cNvPicPr>
            <a:picLocks noGrp="1" noChangeAspect="1"/>
          </p:cNvPicPr>
          <p:nvPr>
            <p:ph sz="half" idx="2"/>
          </p:nvPr>
        </p:nvPicPr>
        <p:blipFill>
          <a:blip r:embed="rId2"/>
          <a:stretch>
            <a:fillRect/>
          </a:stretch>
        </p:blipFill>
        <p:spPr>
          <a:xfrm>
            <a:off x="6049754" y="2070286"/>
            <a:ext cx="2853480" cy="3421559"/>
          </a:xfrm>
        </p:spPr>
      </p:pic>
      <p:pic>
        <p:nvPicPr>
          <p:cNvPr id="16" name="Content Placeholder 15">
            <a:extLst>
              <a:ext uri="{FF2B5EF4-FFF2-40B4-BE49-F238E27FC236}">
                <a16:creationId xmlns:a16="http://schemas.microsoft.com/office/drawing/2014/main" id="{91FCB062-CDB4-1943-A18A-E663AD44C6F8}"/>
              </a:ext>
            </a:extLst>
          </p:cNvPr>
          <p:cNvPicPr>
            <a:picLocks noGrp="1" noChangeAspect="1"/>
          </p:cNvPicPr>
          <p:nvPr>
            <p:ph sz="half" idx="1"/>
          </p:nvPr>
        </p:nvPicPr>
        <p:blipFill>
          <a:blip r:embed="rId3"/>
          <a:stretch>
            <a:fillRect/>
          </a:stretch>
        </p:blipFill>
        <p:spPr>
          <a:xfrm>
            <a:off x="151280" y="2291275"/>
            <a:ext cx="3529175" cy="2979578"/>
          </a:xfrm>
        </p:spPr>
      </p:pic>
      <p:pic>
        <p:nvPicPr>
          <p:cNvPr id="3" name="Picture 2">
            <a:extLst>
              <a:ext uri="{FF2B5EF4-FFF2-40B4-BE49-F238E27FC236}">
                <a16:creationId xmlns:a16="http://schemas.microsoft.com/office/drawing/2014/main" id="{9D4295A1-2746-1547-BE46-3D81773987BD}"/>
              </a:ext>
            </a:extLst>
          </p:cNvPr>
          <p:cNvPicPr>
            <a:picLocks noChangeAspect="1"/>
          </p:cNvPicPr>
          <p:nvPr/>
        </p:nvPicPr>
        <p:blipFill>
          <a:blip r:embed="rId4"/>
          <a:stretch>
            <a:fillRect/>
          </a:stretch>
        </p:blipFill>
        <p:spPr>
          <a:xfrm>
            <a:off x="3806316" y="2087066"/>
            <a:ext cx="2117578" cy="3682603"/>
          </a:xfrm>
          <a:prstGeom prst="rect">
            <a:avLst/>
          </a:prstGeom>
        </p:spPr>
      </p:pic>
    </p:spTree>
    <p:extLst>
      <p:ext uri="{BB962C8B-B14F-4D97-AF65-F5344CB8AC3E}">
        <p14:creationId xmlns:p14="http://schemas.microsoft.com/office/powerpoint/2010/main" val="40772913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30F9E-7A3A-B94D-820F-6066E38B7F1D}"/>
              </a:ext>
            </a:extLst>
          </p:cNvPr>
          <p:cNvSpPr>
            <a:spLocks noGrp="1"/>
          </p:cNvSpPr>
          <p:nvPr>
            <p:ph type="title"/>
          </p:nvPr>
        </p:nvSpPr>
        <p:spPr/>
        <p:txBody>
          <a:bodyPr/>
          <a:lstStyle/>
          <a:p>
            <a:r>
              <a:rPr lang="en-US" dirty="0"/>
              <a:t>Shipping by Donated Air Cargo</a:t>
            </a:r>
            <a:br>
              <a:rPr lang="en-US" dirty="0"/>
            </a:br>
            <a:r>
              <a:rPr lang="en-US" dirty="0"/>
              <a:t>LuminAID Solar Lights</a:t>
            </a:r>
          </a:p>
        </p:txBody>
      </p:sp>
      <p:pic>
        <p:nvPicPr>
          <p:cNvPr id="12" name="Content Placeholder 11">
            <a:extLst>
              <a:ext uri="{FF2B5EF4-FFF2-40B4-BE49-F238E27FC236}">
                <a16:creationId xmlns:a16="http://schemas.microsoft.com/office/drawing/2014/main" id="{D7F87080-92FD-404D-B432-52861EF2B53D}"/>
              </a:ext>
            </a:extLst>
          </p:cNvPr>
          <p:cNvPicPr>
            <a:picLocks noGrp="1" noChangeAspect="1"/>
          </p:cNvPicPr>
          <p:nvPr>
            <p:ph sz="half" idx="2"/>
          </p:nvPr>
        </p:nvPicPr>
        <p:blipFill>
          <a:blip r:embed="rId2"/>
          <a:stretch>
            <a:fillRect/>
          </a:stretch>
        </p:blipFill>
        <p:spPr>
          <a:xfrm>
            <a:off x="5348437" y="2226469"/>
            <a:ext cx="2447627" cy="3263504"/>
          </a:xfrm>
        </p:spPr>
      </p:pic>
      <p:pic>
        <p:nvPicPr>
          <p:cNvPr id="5" name="Content Placeholder 4">
            <a:extLst>
              <a:ext uri="{FF2B5EF4-FFF2-40B4-BE49-F238E27FC236}">
                <a16:creationId xmlns:a16="http://schemas.microsoft.com/office/drawing/2014/main" id="{A5878C3F-152D-3046-B07C-B501083BDF31}"/>
              </a:ext>
            </a:extLst>
          </p:cNvPr>
          <p:cNvPicPr>
            <a:picLocks noGrp="1" noChangeAspect="1"/>
          </p:cNvPicPr>
          <p:nvPr>
            <p:ph sz="half" idx="1"/>
          </p:nvPr>
        </p:nvPicPr>
        <p:blipFill>
          <a:blip r:embed="rId3"/>
          <a:stretch>
            <a:fillRect/>
          </a:stretch>
        </p:blipFill>
        <p:spPr>
          <a:xfrm>
            <a:off x="386340" y="2226469"/>
            <a:ext cx="4895256" cy="3263504"/>
          </a:xfrm>
        </p:spPr>
      </p:pic>
    </p:spTree>
    <p:extLst>
      <p:ext uri="{BB962C8B-B14F-4D97-AF65-F5344CB8AC3E}">
        <p14:creationId xmlns:p14="http://schemas.microsoft.com/office/powerpoint/2010/main" val="20900963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978CE-06BE-3541-8417-3C642FA7A512}"/>
              </a:ext>
            </a:extLst>
          </p:cNvPr>
          <p:cNvSpPr>
            <a:spLocks noGrp="1"/>
          </p:cNvSpPr>
          <p:nvPr>
            <p:ph type="title"/>
          </p:nvPr>
        </p:nvSpPr>
        <p:spPr>
          <a:xfrm>
            <a:off x="628650" y="1131094"/>
            <a:ext cx="8190310" cy="994172"/>
          </a:xfrm>
        </p:spPr>
        <p:txBody>
          <a:bodyPr>
            <a:normAutofit fontScale="90000"/>
          </a:bodyPr>
          <a:lstStyle/>
          <a:p>
            <a:r>
              <a:rPr lang="en-US" dirty="0"/>
              <a:t>﻿LuminAID Lights for Surgery and Humanitarian Aid</a:t>
            </a:r>
          </a:p>
        </p:txBody>
      </p:sp>
      <p:pic>
        <p:nvPicPr>
          <p:cNvPr id="6" name="Content Placeholder 5">
            <a:extLst>
              <a:ext uri="{FF2B5EF4-FFF2-40B4-BE49-F238E27FC236}">
                <a16:creationId xmlns:a16="http://schemas.microsoft.com/office/drawing/2014/main" id="{D0A49979-6979-114F-92E2-9856738CA68D}"/>
              </a:ext>
            </a:extLst>
          </p:cNvPr>
          <p:cNvPicPr>
            <a:picLocks noGrp="1" noChangeAspect="1"/>
          </p:cNvPicPr>
          <p:nvPr>
            <p:ph sz="half" idx="1"/>
          </p:nvPr>
        </p:nvPicPr>
        <p:blipFill>
          <a:blip r:embed="rId2"/>
          <a:stretch>
            <a:fillRect/>
          </a:stretch>
        </p:blipFill>
        <p:spPr>
          <a:xfrm>
            <a:off x="396081" y="2226469"/>
            <a:ext cx="4415235" cy="3311426"/>
          </a:xfrm>
        </p:spPr>
      </p:pic>
      <p:pic>
        <p:nvPicPr>
          <p:cNvPr id="7" name="Content Placeholder 7">
            <a:extLst>
              <a:ext uri="{FF2B5EF4-FFF2-40B4-BE49-F238E27FC236}">
                <a16:creationId xmlns:a16="http://schemas.microsoft.com/office/drawing/2014/main" id="{F66236E1-27AC-164D-9D0A-BFBCC0A8772F}"/>
              </a:ext>
            </a:extLst>
          </p:cNvPr>
          <p:cNvPicPr>
            <a:picLocks noGrp="1" noChangeAspect="1"/>
          </p:cNvPicPr>
          <p:nvPr>
            <p:ph sz="half" idx="2"/>
          </p:nvPr>
        </p:nvPicPr>
        <p:blipFill>
          <a:blip r:embed="rId3"/>
          <a:stretch>
            <a:fillRect/>
          </a:stretch>
        </p:blipFill>
        <p:spPr>
          <a:xfrm>
            <a:off x="4932759" y="2226469"/>
            <a:ext cx="3886200" cy="3311426"/>
          </a:xfrm>
        </p:spPr>
      </p:pic>
    </p:spTree>
    <p:extLst>
      <p:ext uri="{BB962C8B-B14F-4D97-AF65-F5344CB8AC3E}">
        <p14:creationId xmlns:p14="http://schemas.microsoft.com/office/powerpoint/2010/main" val="27043973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7045B-AF93-D445-9311-6219CDCF2635}"/>
              </a:ext>
            </a:extLst>
          </p:cNvPr>
          <p:cNvSpPr>
            <a:spLocks noGrp="1"/>
          </p:cNvSpPr>
          <p:nvPr>
            <p:ph type="title"/>
          </p:nvPr>
        </p:nvSpPr>
        <p:spPr/>
        <p:txBody>
          <a:bodyPr/>
          <a:lstStyle/>
          <a:p>
            <a:r>
              <a:rPr lang="en-US" dirty="0"/>
              <a:t>Paramedics at work</a:t>
            </a:r>
          </a:p>
        </p:txBody>
      </p:sp>
      <p:pic>
        <p:nvPicPr>
          <p:cNvPr id="6" name="Content Placeholder 5">
            <a:extLst>
              <a:ext uri="{FF2B5EF4-FFF2-40B4-BE49-F238E27FC236}">
                <a16:creationId xmlns:a16="http://schemas.microsoft.com/office/drawing/2014/main" id="{8A5CE69A-0120-4B4A-A4F9-B776A19A834B}"/>
              </a:ext>
            </a:extLst>
          </p:cNvPr>
          <p:cNvPicPr>
            <a:picLocks noGrp="1" noChangeAspect="1"/>
          </p:cNvPicPr>
          <p:nvPr>
            <p:ph sz="half" idx="1"/>
          </p:nvPr>
        </p:nvPicPr>
        <p:blipFill>
          <a:blip r:embed="rId2"/>
          <a:stretch>
            <a:fillRect/>
          </a:stretch>
        </p:blipFill>
        <p:spPr>
          <a:xfrm>
            <a:off x="403411" y="2231967"/>
            <a:ext cx="4111439" cy="3083579"/>
          </a:xfrm>
        </p:spPr>
      </p:pic>
      <p:pic>
        <p:nvPicPr>
          <p:cNvPr id="8" name="Content Placeholder 7">
            <a:extLst>
              <a:ext uri="{FF2B5EF4-FFF2-40B4-BE49-F238E27FC236}">
                <a16:creationId xmlns:a16="http://schemas.microsoft.com/office/drawing/2014/main" id="{F25AEFA3-7949-C84E-A35F-9D9505B97E01}"/>
              </a:ext>
            </a:extLst>
          </p:cNvPr>
          <p:cNvPicPr>
            <a:picLocks noGrp="1" noChangeAspect="1"/>
          </p:cNvPicPr>
          <p:nvPr>
            <p:ph sz="half" idx="2"/>
          </p:nvPr>
        </p:nvPicPr>
        <p:blipFill>
          <a:blip r:embed="rId3"/>
          <a:stretch>
            <a:fillRect/>
          </a:stretch>
        </p:blipFill>
        <p:spPr>
          <a:xfrm>
            <a:off x="4629150" y="2231967"/>
            <a:ext cx="3886200" cy="3083579"/>
          </a:xfrm>
        </p:spPr>
      </p:pic>
    </p:spTree>
    <p:extLst>
      <p:ext uri="{BB962C8B-B14F-4D97-AF65-F5344CB8AC3E}">
        <p14:creationId xmlns:p14="http://schemas.microsoft.com/office/powerpoint/2010/main" val="16798794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4EEA1-BF9B-7449-BE5B-3CCE26E7D986}"/>
              </a:ext>
            </a:extLst>
          </p:cNvPr>
          <p:cNvSpPr>
            <a:spLocks noGrp="1"/>
          </p:cNvSpPr>
          <p:nvPr>
            <p:ph type="title"/>
          </p:nvPr>
        </p:nvSpPr>
        <p:spPr>
          <a:xfrm>
            <a:off x="342900" y="1131094"/>
            <a:ext cx="8172450" cy="994172"/>
          </a:xfrm>
        </p:spPr>
        <p:txBody>
          <a:bodyPr/>
          <a:lstStyle/>
          <a:p>
            <a:r>
              <a:rPr lang="az-Cyrl-AZ" dirty="0"/>
              <a:t>﻿</a:t>
            </a:r>
            <a:r>
              <a:rPr lang="en-US" dirty="0"/>
              <a:t>Surgical Supplies to hospitals</a:t>
            </a:r>
          </a:p>
        </p:txBody>
      </p:sp>
      <p:pic>
        <p:nvPicPr>
          <p:cNvPr id="5" name="Content Placeholder 4">
            <a:extLst>
              <a:ext uri="{FF2B5EF4-FFF2-40B4-BE49-F238E27FC236}">
                <a16:creationId xmlns:a16="http://schemas.microsoft.com/office/drawing/2014/main" id="{DBFA0987-2724-2140-9728-63A225D68ADC}"/>
              </a:ext>
            </a:extLst>
          </p:cNvPr>
          <p:cNvPicPr>
            <a:picLocks noGrp="1" noChangeAspect="1"/>
          </p:cNvPicPr>
          <p:nvPr>
            <p:ph sz="half" idx="1"/>
          </p:nvPr>
        </p:nvPicPr>
        <p:blipFill>
          <a:blip r:embed="rId2"/>
          <a:stretch>
            <a:fillRect/>
          </a:stretch>
        </p:blipFill>
        <p:spPr>
          <a:xfrm>
            <a:off x="342900" y="2186583"/>
            <a:ext cx="4613892" cy="3663092"/>
          </a:xfrm>
        </p:spPr>
      </p:pic>
      <p:pic>
        <p:nvPicPr>
          <p:cNvPr id="14" name="Content Placeholder 13">
            <a:extLst>
              <a:ext uri="{FF2B5EF4-FFF2-40B4-BE49-F238E27FC236}">
                <a16:creationId xmlns:a16="http://schemas.microsoft.com/office/drawing/2014/main" id="{8FFE0246-649F-DD45-BEF9-CD304159981C}"/>
              </a:ext>
            </a:extLst>
          </p:cNvPr>
          <p:cNvPicPr>
            <a:picLocks noGrp="1" noChangeAspect="1"/>
          </p:cNvPicPr>
          <p:nvPr>
            <p:ph sz="half" idx="2"/>
          </p:nvPr>
        </p:nvPicPr>
        <p:blipFill>
          <a:blip r:embed="rId3"/>
          <a:stretch>
            <a:fillRect/>
          </a:stretch>
        </p:blipFill>
        <p:spPr>
          <a:xfrm>
            <a:off x="5588875" y="1792681"/>
            <a:ext cx="3042746" cy="4056995"/>
          </a:xfrm>
        </p:spPr>
      </p:pic>
    </p:spTree>
    <p:extLst>
      <p:ext uri="{BB962C8B-B14F-4D97-AF65-F5344CB8AC3E}">
        <p14:creationId xmlns:p14="http://schemas.microsoft.com/office/powerpoint/2010/main" val="9646387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16BCE-F457-2A4E-A50F-29CEBDD580DD}"/>
              </a:ext>
            </a:extLst>
          </p:cNvPr>
          <p:cNvSpPr>
            <a:spLocks noGrp="1"/>
          </p:cNvSpPr>
          <p:nvPr>
            <p:ph type="title"/>
          </p:nvPr>
        </p:nvSpPr>
        <p:spPr/>
        <p:txBody>
          <a:bodyPr>
            <a:normAutofit fontScale="90000"/>
          </a:bodyPr>
          <a:lstStyle/>
          <a:p>
            <a:r>
              <a:rPr lang="en-US" dirty="0"/>
              <a:t>Specialized Medical Supplies: </a:t>
            </a:r>
            <a:br>
              <a:rPr lang="en-US" dirty="0"/>
            </a:br>
            <a:r>
              <a:rPr lang="en-US" dirty="0"/>
              <a:t>Container Delivery was next option</a:t>
            </a:r>
          </a:p>
        </p:txBody>
      </p:sp>
      <p:pic>
        <p:nvPicPr>
          <p:cNvPr id="7" name="Content Placeholder 6">
            <a:extLst>
              <a:ext uri="{FF2B5EF4-FFF2-40B4-BE49-F238E27FC236}">
                <a16:creationId xmlns:a16="http://schemas.microsoft.com/office/drawing/2014/main" id="{F8FDE876-FC6E-5B4E-8687-9C4056099981}"/>
              </a:ext>
            </a:extLst>
          </p:cNvPr>
          <p:cNvPicPr>
            <a:picLocks noGrp="1" noChangeAspect="1"/>
          </p:cNvPicPr>
          <p:nvPr>
            <p:ph sz="half" idx="1"/>
          </p:nvPr>
        </p:nvPicPr>
        <p:blipFill>
          <a:blip r:embed="rId2"/>
          <a:stretch>
            <a:fillRect/>
          </a:stretch>
        </p:blipFill>
        <p:spPr>
          <a:xfrm>
            <a:off x="628650" y="2403932"/>
            <a:ext cx="3886200" cy="2908577"/>
          </a:xfrm>
        </p:spPr>
      </p:pic>
      <p:pic>
        <p:nvPicPr>
          <p:cNvPr id="3" name="Content Placeholder 2">
            <a:extLst>
              <a:ext uri="{FF2B5EF4-FFF2-40B4-BE49-F238E27FC236}">
                <a16:creationId xmlns:a16="http://schemas.microsoft.com/office/drawing/2014/main" id="{49D3EC54-A76E-A249-9BCC-81B096F515F6}"/>
              </a:ext>
            </a:extLst>
          </p:cNvPr>
          <p:cNvPicPr>
            <a:picLocks noGrp="1" noChangeAspect="1"/>
          </p:cNvPicPr>
          <p:nvPr>
            <p:ph sz="half" idx="2"/>
          </p:nvPr>
        </p:nvPicPr>
        <p:blipFill>
          <a:blip r:embed="rId3"/>
          <a:stretch>
            <a:fillRect/>
          </a:stretch>
        </p:blipFill>
        <p:spPr>
          <a:xfrm>
            <a:off x="4680891" y="2403931"/>
            <a:ext cx="3975653" cy="2908577"/>
          </a:xfrm>
        </p:spPr>
      </p:pic>
    </p:spTree>
    <p:extLst>
      <p:ext uri="{BB962C8B-B14F-4D97-AF65-F5344CB8AC3E}">
        <p14:creationId xmlns:p14="http://schemas.microsoft.com/office/powerpoint/2010/main" val="6421948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A7FD6-884D-0645-AB54-197CBA16FADA}"/>
              </a:ext>
            </a:extLst>
          </p:cNvPr>
          <p:cNvSpPr>
            <a:spLocks noGrp="1"/>
          </p:cNvSpPr>
          <p:nvPr>
            <p:ph type="title"/>
          </p:nvPr>
        </p:nvSpPr>
        <p:spPr>
          <a:xfrm>
            <a:off x="398703" y="560811"/>
            <a:ext cx="8602628" cy="994172"/>
          </a:xfrm>
        </p:spPr>
        <p:txBody>
          <a:bodyPr>
            <a:normAutofit fontScale="90000"/>
          </a:bodyPr>
          <a:lstStyle/>
          <a:p>
            <a:r>
              <a:rPr lang="en-US" dirty="0"/>
              <a:t>Help pouring in from Marians and Project C.U.R.E.</a:t>
            </a:r>
          </a:p>
        </p:txBody>
      </p:sp>
      <p:pic>
        <p:nvPicPr>
          <p:cNvPr id="9" name="Content Placeholder 8">
            <a:extLst>
              <a:ext uri="{FF2B5EF4-FFF2-40B4-BE49-F238E27FC236}">
                <a16:creationId xmlns:a16="http://schemas.microsoft.com/office/drawing/2014/main" id="{4739FC98-7F47-3740-9E41-CF96C0EFF1A8}"/>
              </a:ext>
            </a:extLst>
          </p:cNvPr>
          <p:cNvPicPr>
            <a:picLocks noGrp="1" noChangeAspect="1"/>
          </p:cNvPicPr>
          <p:nvPr>
            <p:ph sz="half" idx="1"/>
          </p:nvPr>
        </p:nvPicPr>
        <p:blipFill>
          <a:blip r:embed="rId2"/>
          <a:stretch>
            <a:fillRect/>
          </a:stretch>
        </p:blipFill>
        <p:spPr>
          <a:xfrm>
            <a:off x="559934" y="2086652"/>
            <a:ext cx="4499345" cy="3576456"/>
          </a:xfrm>
        </p:spPr>
      </p:pic>
      <p:pic>
        <p:nvPicPr>
          <p:cNvPr id="6" name="Content Placeholder 5">
            <a:extLst>
              <a:ext uri="{FF2B5EF4-FFF2-40B4-BE49-F238E27FC236}">
                <a16:creationId xmlns:a16="http://schemas.microsoft.com/office/drawing/2014/main" id="{42CF8377-2FF8-314C-9D09-12D18D03254B}"/>
              </a:ext>
            </a:extLst>
          </p:cNvPr>
          <p:cNvPicPr>
            <a:picLocks noGrp="1" noChangeAspect="1"/>
          </p:cNvPicPr>
          <p:nvPr>
            <p:ph sz="half" idx="2"/>
          </p:nvPr>
        </p:nvPicPr>
        <p:blipFill>
          <a:blip r:embed="rId3"/>
          <a:stretch>
            <a:fillRect/>
          </a:stretch>
        </p:blipFill>
        <p:spPr>
          <a:xfrm>
            <a:off x="5487100" y="2086652"/>
            <a:ext cx="2682341" cy="3576456"/>
          </a:xfrm>
        </p:spPr>
      </p:pic>
    </p:spTree>
    <p:extLst>
      <p:ext uri="{BB962C8B-B14F-4D97-AF65-F5344CB8AC3E}">
        <p14:creationId xmlns:p14="http://schemas.microsoft.com/office/powerpoint/2010/main" val="9970842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7AA00-D27E-154F-9ABC-D88A06C66A52}"/>
              </a:ext>
            </a:extLst>
          </p:cNvPr>
          <p:cNvSpPr/>
          <p:nvPr/>
        </p:nvSpPr>
        <p:spPr>
          <a:xfrm>
            <a:off x="0" y="0"/>
            <a:ext cx="9144000" cy="1033670"/>
          </a:xfrm>
          <a:prstGeom prst="rect">
            <a:avLst/>
          </a:prstGeom>
          <a:solidFill>
            <a:srgbClr val="C62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62131"/>
              </a:solidFill>
            </a:endParaRPr>
          </a:p>
        </p:txBody>
      </p:sp>
      <p:sp>
        <p:nvSpPr>
          <p:cNvPr id="2" name="Title 1">
            <a:extLst>
              <a:ext uri="{FF2B5EF4-FFF2-40B4-BE49-F238E27FC236}">
                <a16:creationId xmlns:a16="http://schemas.microsoft.com/office/drawing/2014/main" id="{960B4A98-D11A-4C48-B30B-DBEDDB8B0EF8}"/>
              </a:ext>
            </a:extLst>
          </p:cNvPr>
          <p:cNvSpPr>
            <a:spLocks noGrp="1"/>
          </p:cNvSpPr>
          <p:nvPr>
            <p:ph type="title"/>
          </p:nvPr>
        </p:nvSpPr>
        <p:spPr>
          <a:xfrm>
            <a:off x="628650" y="37168"/>
            <a:ext cx="6646793" cy="1117165"/>
          </a:xfrm>
        </p:spPr>
        <p:txBody>
          <a:bodyPr>
            <a:normAutofit/>
          </a:bodyPr>
          <a:lstStyle/>
          <a:p>
            <a:r>
              <a:rPr lang="en-US" sz="3600" dirty="0">
                <a:solidFill>
                  <a:schemeClr val="bg1"/>
                </a:solidFill>
                <a:latin typeface="+mn-lt"/>
              </a:rPr>
              <a:t>Global Impact</a:t>
            </a:r>
          </a:p>
        </p:txBody>
      </p:sp>
      <p:pic>
        <p:nvPicPr>
          <p:cNvPr id="12" name="Picture 11" descr="A close up of a logo&#10;&#10;Description automatically generated">
            <a:extLst>
              <a:ext uri="{FF2B5EF4-FFF2-40B4-BE49-F238E27FC236}">
                <a16:creationId xmlns:a16="http://schemas.microsoft.com/office/drawing/2014/main" id="{F9DD187E-0CF8-2249-A56D-D81F544AD258}"/>
              </a:ext>
            </a:extLst>
          </p:cNvPr>
          <p:cNvPicPr>
            <a:picLocks noChangeAspect="1"/>
          </p:cNvPicPr>
          <p:nvPr/>
        </p:nvPicPr>
        <p:blipFill>
          <a:blip r:embed="rId2"/>
          <a:stretch>
            <a:fillRect/>
          </a:stretch>
        </p:blipFill>
        <p:spPr>
          <a:xfrm>
            <a:off x="6812280" y="243109"/>
            <a:ext cx="1955800" cy="572176"/>
          </a:xfrm>
          <a:prstGeom prst="rect">
            <a:avLst/>
          </a:prstGeom>
        </p:spPr>
      </p:pic>
      <p:cxnSp>
        <p:nvCxnSpPr>
          <p:cNvPr id="15" name="Straight Connector 14">
            <a:extLst>
              <a:ext uri="{FF2B5EF4-FFF2-40B4-BE49-F238E27FC236}">
                <a16:creationId xmlns:a16="http://schemas.microsoft.com/office/drawing/2014/main" id="{8D3AB049-F614-4248-AA3A-6C99EF46C643}"/>
              </a:ext>
            </a:extLst>
          </p:cNvPr>
          <p:cNvCxnSpPr/>
          <p:nvPr/>
        </p:nvCxnSpPr>
        <p:spPr>
          <a:xfrm>
            <a:off x="538480" y="6359843"/>
            <a:ext cx="82296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7" name="Picture 16" descr="A picture containing flower&#10;&#10;Description automatically generated">
            <a:extLst>
              <a:ext uri="{FF2B5EF4-FFF2-40B4-BE49-F238E27FC236}">
                <a16:creationId xmlns:a16="http://schemas.microsoft.com/office/drawing/2014/main" id="{A1BDA8B5-C0D2-B04B-B1B0-A8875270818A}"/>
              </a:ext>
            </a:extLst>
          </p:cNvPr>
          <p:cNvPicPr>
            <a:picLocks noChangeAspect="1"/>
          </p:cNvPicPr>
          <p:nvPr/>
        </p:nvPicPr>
        <p:blipFill rotWithShape="1">
          <a:blip r:embed="rId3"/>
          <a:srcRect t="41443" b="40397"/>
          <a:stretch/>
        </p:blipFill>
        <p:spPr>
          <a:xfrm>
            <a:off x="5740400" y="6359843"/>
            <a:ext cx="3657600" cy="498157"/>
          </a:xfrm>
          <a:prstGeom prst="rect">
            <a:avLst/>
          </a:prstGeom>
        </p:spPr>
      </p:pic>
      <p:sp>
        <p:nvSpPr>
          <p:cNvPr id="11" name="TextBox 10">
            <a:extLst>
              <a:ext uri="{FF2B5EF4-FFF2-40B4-BE49-F238E27FC236}">
                <a16:creationId xmlns:a16="http://schemas.microsoft.com/office/drawing/2014/main" id="{31726319-6099-195C-8E7D-D8AFE365E452}"/>
              </a:ext>
            </a:extLst>
          </p:cNvPr>
          <p:cNvSpPr txBox="1"/>
          <p:nvPr/>
        </p:nvSpPr>
        <p:spPr>
          <a:xfrm>
            <a:off x="1000895" y="1070838"/>
            <a:ext cx="7142209" cy="1015663"/>
          </a:xfrm>
          <a:prstGeom prst="rect">
            <a:avLst/>
          </a:prstGeom>
          <a:noFill/>
        </p:spPr>
        <p:txBody>
          <a:bodyPr wrap="square" rtlCol="0">
            <a:spAutoFit/>
          </a:bodyPr>
          <a:lstStyle/>
          <a:p>
            <a:r>
              <a:rPr lang="en-US" sz="2000" dirty="0"/>
              <a:t>Since inception, Project C.U.R.E. has delivered 2,401 cargo containers of medical relief to desperately needly people in more than 135 countries.</a:t>
            </a:r>
          </a:p>
        </p:txBody>
      </p:sp>
      <p:pic>
        <p:nvPicPr>
          <p:cNvPr id="6" name="Picture 5" descr="A map of the world with red countries/regions&#10;&#10;Description automatically generated with low confidence">
            <a:extLst>
              <a:ext uri="{FF2B5EF4-FFF2-40B4-BE49-F238E27FC236}">
                <a16:creationId xmlns:a16="http://schemas.microsoft.com/office/drawing/2014/main" id="{697FE1F9-6DDE-377D-DEF8-E236920B8DB6}"/>
              </a:ext>
            </a:extLst>
          </p:cNvPr>
          <p:cNvPicPr>
            <a:picLocks noChangeAspect="1"/>
          </p:cNvPicPr>
          <p:nvPr/>
        </p:nvPicPr>
        <p:blipFill>
          <a:blip r:embed="rId4"/>
          <a:stretch>
            <a:fillRect/>
          </a:stretch>
        </p:blipFill>
        <p:spPr>
          <a:xfrm>
            <a:off x="538480" y="2043773"/>
            <a:ext cx="8049776" cy="4237382"/>
          </a:xfrm>
          <a:prstGeom prst="rect">
            <a:avLst/>
          </a:prstGeom>
        </p:spPr>
      </p:pic>
    </p:spTree>
    <p:extLst>
      <p:ext uri="{BB962C8B-B14F-4D97-AF65-F5344CB8AC3E}">
        <p14:creationId xmlns:p14="http://schemas.microsoft.com/office/powerpoint/2010/main" val="18003979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9F961-DC54-C644-B9AB-695807223B39}"/>
              </a:ext>
            </a:extLst>
          </p:cNvPr>
          <p:cNvSpPr>
            <a:spLocks noGrp="1"/>
          </p:cNvSpPr>
          <p:nvPr>
            <p:ph type="title"/>
          </p:nvPr>
        </p:nvSpPr>
        <p:spPr/>
        <p:txBody>
          <a:bodyPr>
            <a:normAutofit fontScale="90000"/>
          </a:bodyPr>
          <a:lstStyle/>
          <a:p>
            <a:br>
              <a:rPr lang="az-Cyrl-AZ" dirty="0"/>
            </a:br>
            <a:r>
              <a:rPr lang="en-US" dirty="0"/>
              <a:t>Surgical Supplies and Receiving Medical Teams</a:t>
            </a:r>
            <a:br>
              <a:rPr lang="en-US" dirty="0"/>
            </a:br>
            <a:endParaRPr lang="en-US" dirty="0"/>
          </a:p>
        </p:txBody>
      </p:sp>
      <p:pic>
        <p:nvPicPr>
          <p:cNvPr id="6" name="Content Placeholder 5">
            <a:extLst>
              <a:ext uri="{FF2B5EF4-FFF2-40B4-BE49-F238E27FC236}">
                <a16:creationId xmlns:a16="http://schemas.microsoft.com/office/drawing/2014/main" id="{18AB2732-2760-3246-BBF2-5FBB66A7D01B}"/>
              </a:ext>
            </a:extLst>
          </p:cNvPr>
          <p:cNvPicPr>
            <a:picLocks noGrp="1" noChangeAspect="1"/>
          </p:cNvPicPr>
          <p:nvPr>
            <p:ph sz="half" idx="1"/>
          </p:nvPr>
        </p:nvPicPr>
        <p:blipFill>
          <a:blip r:embed="rId2"/>
          <a:stretch>
            <a:fillRect/>
          </a:stretch>
        </p:blipFill>
        <p:spPr>
          <a:xfrm>
            <a:off x="628650" y="2400896"/>
            <a:ext cx="3886200" cy="2914650"/>
          </a:xfrm>
        </p:spPr>
      </p:pic>
      <p:pic>
        <p:nvPicPr>
          <p:cNvPr id="8" name="Content Placeholder 7">
            <a:extLst>
              <a:ext uri="{FF2B5EF4-FFF2-40B4-BE49-F238E27FC236}">
                <a16:creationId xmlns:a16="http://schemas.microsoft.com/office/drawing/2014/main" id="{140B196E-F3BD-884A-89A7-1F18297179F4}"/>
              </a:ext>
            </a:extLst>
          </p:cNvPr>
          <p:cNvPicPr>
            <a:picLocks noGrp="1" noChangeAspect="1"/>
          </p:cNvPicPr>
          <p:nvPr>
            <p:ph sz="half" idx="2"/>
          </p:nvPr>
        </p:nvPicPr>
        <p:blipFill>
          <a:blip r:embed="rId3"/>
          <a:stretch>
            <a:fillRect/>
          </a:stretch>
        </p:blipFill>
        <p:spPr>
          <a:xfrm>
            <a:off x="4629150" y="2400896"/>
            <a:ext cx="3886200" cy="2914650"/>
          </a:xfrm>
        </p:spPr>
      </p:pic>
    </p:spTree>
    <p:extLst>
      <p:ext uri="{BB962C8B-B14F-4D97-AF65-F5344CB8AC3E}">
        <p14:creationId xmlns:p14="http://schemas.microsoft.com/office/powerpoint/2010/main" val="42925602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E2D4B-040C-0F48-B0CB-C075A2014948}"/>
              </a:ext>
            </a:extLst>
          </p:cNvPr>
          <p:cNvSpPr>
            <a:spLocks noGrp="1"/>
          </p:cNvSpPr>
          <p:nvPr>
            <p:ph type="title"/>
          </p:nvPr>
        </p:nvSpPr>
        <p:spPr>
          <a:xfrm>
            <a:off x="243182" y="451946"/>
            <a:ext cx="8751194" cy="1545020"/>
          </a:xfrm>
        </p:spPr>
        <p:txBody>
          <a:bodyPr>
            <a:normAutofit fontScale="90000"/>
          </a:bodyPr>
          <a:lstStyle/>
          <a:p>
            <a:r>
              <a:rPr lang="en-US" dirty="0"/>
              <a:t>5 Stryker Trauma Kits for Orthopedics and Neurosurgery from Project C.U.R.E. with more Surgical Supplies</a:t>
            </a:r>
          </a:p>
        </p:txBody>
      </p:sp>
      <p:pic>
        <p:nvPicPr>
          <p:cNvPr id="5" name="Stryker eqpt 0-02-05-c201d9815204259bbf479dfd69e4d4b7d5357472f8b37473c0bd173116c6a0cf_1c6daf4b657859.mp4">
            <a:hlinkClick r:id="" action="ppaction://media"/>
            <a:extLst>
              <a:ext uri="{FF2B5EF4-FFF2-40B4-BE49-F238E27FC236}">
                <a16:creationId xmlns:a16="http://schemas.microsoft.com/office/drawing/2014/main" id="{C2D0CA80-B8E3-E443-A529-B0299307B6ED}"/>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4"/>
          <a:stretch>
            <a:fillRect/>
          </a:stretch>
        </p:blipFill>
        <p:spPr>
          <a:xfrm>
            <a:off x="872174" y="2440576"/>
            <a:ext cx="2175825" cy="3862654"/>
          </a:xfrm>
        </p:spPr>
      </p:pic>
      <p:pic>
        <p:nvPicPr>
          <p:cNvPr id="8" name="Content Placeholder 7">
            <a:extLst>
              <a:ext uri="{FF2B5EF4-FFF2-40B4-BE49-F238E27FC236}">
                <a16:creationId xmlns:a16="http://schemas.microsoft.com/office/drawing/2014/main" id="{80CB4EC5-D2F8-EC4E-810D-A7545CED052B}"/>
              </a:ext>
            </a:extLst>
          </p:cNvPr>
          <p:cNvPicPr>
            <a:picLocks noGrp="1" noChangeAspect="1"/>
          </p:cNvPicPr>
          <p:nvPr>
            <p:ph sz="half" idx="2"/>
          </p:nvPr>
        </p:nvPicPr>
        <p:blipFill>
          <a:blip r:embed="rId5"/>
          <a:stretch>
            <a:fillRect/>
          </a:stretch>
        </p:blipFill>
        <p:spPr>
          <a:xfrm>
            <a:off x="4151481" y="2440576"/>
            <a:ext cx="4705245" cy="3862654"/>
          </a:xfrm>
        </p:spPr>
      </p:pic>
    </p:spTree>
    <p:extLst>
      <p:ext uri="{BB962C8B-B14F-4D97-AF65-F5344CB8AC3E}">
        <p14:creationId xmlns:p14="http://schemas.microsoft.com/office/powerpoint/2010/main" val="184899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C55A6-D53C-9144-851E-D59CA54D53A7}"/>
              </a:ext>
            </a:extLst>
          </p:cNvPr>
          <p:cNvSpPr>
            <a:spLocks noGrp="1"/>
          </p:cNvSpPr>
          <p:nvPr>
            <p:ph type="title"/>
          </p:nvPr>
        </p:nvSpPr>
        <p:spPr/>
        <p:txBody>
          <a:bodyPr/>
          <a:lstStyle/>
          <a:p>
            <a:r>
              <a:rPr lang="en-US" dirty="0"/>
              <a:t>Hospital delivery of  medical supplies</a:t>
            </a:r>
          </a:p>
        </p:txBody>
      </p:sp>
      <p:pic>
        <p:nvPicPr>
          <p:cNvPr id="5" name="Content Placeholder 4">
            <a:extLst>
              <a:ext uri="{FF2B5EF4-FFF2-40B4-BE49-F238E27FC236}">
                <a16:creationId xmlns:a16="http://schemas.microsoft.com/office/drawing/2014/main" id="{B1855711-AFA5-6041-A644-2A47061512F4}"/>
              </a:ext>
            </a:extLst>
          </p:cNvPr>
          <p:cNvPicPr>
            <a:picLocks noGrp="1" noChangeAspect="1"/>
          </p:cNvPicPr>
          <p:nvPr>
            <p:ph sz="half" idx="1"/>
          </p:nvPr>
        </p:nvPicPr>
        <p:blipFill>
          <a:blip r:embed="rId2"/>
          <a:stretch>
            <a:fillRect/>
          </a:stretch>
        </p:blipFill>
        <p:spPr>
          <a:xfrm>
            <a:off x="396081" y="2226469"/>
            <a:ext cx="4351338" cy="3263504"/>
          </a:xfrm>
        </p:spPr>
      </p:pic>
      <p:pic>
        <p:nvPicPr>
          <p:cNvPr id="6" name="Content Placeholder 5">
            <a:extLst>
              <a:ext uri="{FF2B5EF4-FFF2-40B4-BE49-F238E27FC236}">
                <a16:creationId xmlns:a16="http://schemas.microsoft.com/office/drawing/2014/main" id="{B42977D8-ED9F-3C41-86D7-69E091A6FD42}"/>
              </a:ext>
            </a:extLst>
          </p:cNvPr>
          <p:cNvPicPr>
            <a:picLocks noGrp="1" noChangeAspect="1"/>
          </p:cNvPicPr>
          <p:nvPr>
            <p:ph sz="half" idx="2"/>
          </p:nvPr>
        </p:nvPicPr>
        <p:blipFill>
          <a:blip r:embed="rId3"/>
          <a:stretch>
            <a:fillRect/>
          </a:stretch>
        </p:blipFill>
        <p:spPr>
          <a:xfrm>
            <a:off x="4940498" y="2226469"/>
            <a:ext cx="3263504" cy="3263504"/>
          </a:xfrm>
        </p:spPr>
      </p:pic>
    </p:spTree>
    <p:extLst>
      <p:ext uri="{BB962C8B-B14F-4D97-AF65-F5344CB8AC3E}">
        <p14:creationId xmlns:p14="http://schemas.microsoft.com/office/powerpoint/2010/main" val="5520705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EB72FD-7006-CB41-93E9-AF42BA0029ED}"/>
              </a:ext>
            </a:extLst>
          </p:cNvPr>
          <p:cNvSpPr>
            <a:spLocks noGrp="1"/>
          </p:cNvSpPr>
          <p:nvPr>
            <p:ph type="title"/>
          </p:nvPr>
        </p:nvSpPr>
        <p:spPr>
          <a:xfrm>
            <a:off x="555078" y="412108"/>
            <a:ext cx="7886700" cy="1006790"/>
          </a:xfrm>
        </p:spPr>
        <p:txBody>
          <a:bodyPr/>
          <a:lstStyle/>
          <a:p>
            <a:r>
              <a:rPr lang="en-US" dirty="0"/>
              <a:t>Neck wound stopped by a Rosary</a:t>
            </a:r>
          </a:p>
        </p:txBody>
      </p:sp>
      <p:pic>
        <p:nvPicPr>
          <p:cNvPr id="5" name="Content Placeholder 4">
            <a:extLst>
              <a:ext uri="{FF2B5EF4-FFF2-40B4-BE49-F238E27FC236}">
                <a16:creationId xmlns:a16="http://schemas.microsoft.com/office/drawing/2014/main" id="{DB0710B0-F367-CA47-81BA-E52D11B2A5C5}"/>
              </a:ext>
            </a:extLst>
          </p:cNvPr>
          <p:cNvPicPr>
            <a:picLocks noGrp="1" noChangeAspect="1"/>
          </p:cNvPicPr>
          <p:nvPr>
            <p:ph sz="half" idx="1"/>
          </p:nvPr>
        </p:nvPicPr>
        <p:blipFill>
          <a:blip r:embed="rId2"/>
          <a:stretch>
            <a:fillRect/>
          </a:stretch>
        </p:blipFill>
        <p:spPr>
          <a:xfrm>
            <a:off x="282388" y="1869433"/>
            <a:ext cx="5072903" cy="3748076"/>
          </a:xfrm>
        </p:spPr>
      </p:pic>
      <p:pic>
        <p:nvPicPr>
          <p:cNvPr id="8" name="Content Placeholder 7">
            <a:extLst>
              <a:ext uri="{FF2B5EF4-FFF2-40B4-BE49-F238E27FC236}">
                <a16:creationId xmlns:a16="http://schemas.microsoft.com/office/drawing/2014/main" id="{C0135763-8E94-C444-AD56-C950C45A7C8F}"/>
              </a:ext>
            </a:extLst>
          </p:cNvPr>
          <p:cNvPicPr>
            <a:picLocks noGrp="1" noChangeAspect="1"/>
          </p:cNvPicPr>
          <p:nvPr>
            <p:ph sz="half" idx="2"/>
          </p:nvPr>
        </p:nvPicPr>
        <p:blipFill>
          <a:blip r:embed="rId3"/>
          <a:stretch>
            <a:fillRect/>
          </a:stretch>
        </p:blipFill>
        <p:spPr>
          <a:xfrm>
            <a:off x="5741763" y="1789228"/>
            <a:ext cx="2971932" cy="3962577"/>
          </a:xfrm>
        </p:spPr>
      </p:pic>
    </p:spTree>
    <p:extLst>
      <p:ext uri="{BB962C8B-B14F-4D97-AF65-F5344CB8AC3E}">
        <p14:creationId xmlns:p14="http://schemas.microsoft.com/office/powerpoint/2010/main" val="10736155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654CC-54C9-1E40-9CFE-B94B4029D762}"/>
              </a:ext>
            </a:extLst>
          </p:cNvPr>
          <p:cNvSpPr>
            <a:spLocks noGrp="1"/>
          </p:cNvSpPr>
          <p:nvPr>
            <p:ph type="title"/>
          </p:nvPr>
        </p:nvSpPr>
        <p:spPr>
          <a:xfrm>
            <a:off x="309561" y="557320"/>
            <a:ext cx="4546217" cy="830426"/>
          </a:xfrm>
        </p:spPr>
        <p:txBody>
          <a:bodyPr>
            <a:normAutofit fontScale="90000"/>
          </a:bodyPr>
          <a:lstStyle/>
          <a:p>
            <a:r>
              <a:rPr lang="en-US" b="1" dirty="0"/>
              <a:t>Power of the Rosary</a:t>
            </a:r>
          </a:p>
        </p:txBody>
      </p:sp>
      <p:pic>
        <p:nvPicPr>
          <p:cNvPr id="10" name="Content Placeholder 9">
            <a:extLst>
              <a:ext uri="{FF2B5EF4-FFF2-40B4-BE49-F238E27FC236}">
                <a16:creationId xmlns:a16="http://schemas.microsoft.com/office/drawing/2014/main" id="{3AEAEC92-C618-7F4D-B39A-B544B22412B9}"/>
              </a:ext>
            </a:extLst>
          </p:cNvPr>
          <p:cNvPicPr>
            <a:picLocks noGrp="1" noChangeAspect="1"/>
          </p:cNvPicPr>
          <p:nvPr>
            <p:ph idx="1"/>
          </p:nvPr>
        </p:nvPicPr>
        <p:blipFill>
          <a:blip r:embed="rId2"/>
          <a:stretch>
            <a:fillRect/>
          </a:stretch>
        </p:blipFill>
        <p:spPr>
          <a:xfrm>
            <a:off x="5284693" y="1470071"/>
            <a:ext cx="3640792" cy="4281302"/>
          </a:xfrm>
        </p:spPr>
      </p:pic>
      <p:sp>
        <p:nvSpPr>
          <p:cNvPr id="15" name="Rectangle 14">
            <a:extLst>
              <a:ext uri="{FF2B5EF4-FFF2-40B4-BE49-F238E27FC236}">
                <a16:creationId xmlns:a16="http://schemas.microsoft.com/office/drawing/2014/main" id="{5DBE1E82-E2EA-BB44-8B2B-DD78C27094BD}"/>
              </a:ext>
            </a:extLst>
          </p:cNvPr>
          <p:cNvSpPr/>
          <p:nvPr/>
        </p:nvSpPr>
        <p:spPr>
          <a:xfrm>
            <a:off x="2991333" y="1960829"/>
            <a:ext cx="2188882" cy="2585323"/>
          </a:xfrm>
          <a:prstGeom prst="rect">
            <a:avLst/>
          </a:prstGeom>
        </p:spPr>
        <p:txBody>
          <a:bodyPr wrap="square">
            <a:spAutoFit/>
          </a:bodyPr>
          <a:lstStyle/>
          <a:p>
            <a:r>
              <a:rPr lang="en-US" dirty="0">
                <a:solidFill>
                  <a:srgbClr val="1E1E1E"/>
                </a:solidFill>
                <a:latin typeface="Lato"/>
              </a:rPr>
              <a:t>"Pray the Rosary every day in honor of Our Lady of the Rosary to obtain peace in the world . . . for she alone can save it”</a:t>
            </a:r>
            <a:br>
              <a:rPr lang="en-US" dirty="0"/>
            </a:br>
            <a:r>
              <a:rPr lang="en-US" dirty="0">
                <a:solidFill>
                  <a:srgbClr val="1E1E1E"/>
                </a:solidFill>
                <a:latin typeface="Lato"/>
              </a:rPr>
              <a:t>- Our Lady of Fatima, July 13, 1917.</a:t>
            </a:r>
            <a:endParaRPr lang="en-US" dirty="0"/>
          </a:p>
        </p:txBody>
      </p:sp>
      <p:pic>
        <p:nvPicPr>
          <p:cNvPr id="17" name="Picture 16">
            <a:extLst>
              <a:ext uri="{FF2B5EF4-FFF2-40B4-BE49-F238E27FC236}">
                <a16:creationId xmlns:a16="http://schemas.microsoft.com/office/drawing/2014/main" id="{B6564446-36D5-C649-A867-D7B5C925557B}"/>
              </a:ext>
            </a:extLst>
          </p:cNvPr>
          <p:cNvPicPr>
            <a:picLocks noChangeAspect="1"/>
          </p:cNvPicPr>
          <p:nvPr/>
        </p:nvPicPr>
        <p:blipFill>
          <a:blip r:embed="rId3"/>
          <a:stretch>
            <a:fillRect/>
          </a:stretch>
        </p:blipFill>
        <p:spPr>
          <a:xfrm>
            <a:off x="309560" y="1592967"/>
            <a:ext cx="2577295" cy="3988025"/>
          </a:xfrm>
          <a:prstGeom prst="rect">
            <a:avLst/>
          </a:prstGeom>
        </p:spPr>
      </p:pic>
    </p:spTree>
    <p:extLst>
      <p:ext uri="{BB962C8B-B14F-4D97-AF65-F5344CB8AC3E}">
        <p14:creationId xmlns:p14="http://schemas.microsoft.com/office/powerpoint/2010/main" val="33182544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F5027-ED78-5349-A1ED-FCB4D092B95A}"/>
              </a:ext>
            </a:extLst>
          </p:cNvPr>
          <p:cNvSpPr>
            <a:spLocks noGrp="1"/>
          </p:cNvSpPr>
          <p:nvPr>
            <p:ph type="title"/>
          </p:nvPr>
        </p:nvSpPr>
        <p:spPr>
          <a:xfrm>
            <a:off x="565588" y="699655"/>
            <a:ext cx="7886700" cy="1087104"/>
          </a:xfrm>
        </p:spPr>
        <p:txBody>
          <a:bodyPr>
            <a:normAutofit fontScale="90000"/>
          </a:bodyPr>
          <a:lstStyle/>
          <a:p>
            <a:br>
              <a:rPr lang="en-US" dirty="0"/>
            </a:br>
            <a:r>
              <a:rPr lang="en-US" dirty="0"/>
              <a:t>Shipments of Humanitarian Supplies</a:t>
            </a:r>
            <a:br>
              <a:rPr lang="en-US" dirty="0"/>
            </a:br>
            <a:r>
              <a:rPr lang="en-US" dirty="0"/>
              <a:t>Marians Provide Play Area for Kids</a:t>
            </a:r>
            <a:br>
              <a:rPr lang="en-US" dirty="0"/>
            </a:br>
            <a:endParaRPr lang="en-US" dirty="0"/>
          </a:p>
        </p:txBody>
      </p:sp>
      <p:pic>
        <p:nvPicPr>
          <p:cNvPr id="6" name="Content Placeholder 5">
            <a:extLst>
              <a:ext uri="{FF2B5EF4-FFF2-40B4-BE49-F238E27FC236}">
                <a16:creationId xmlns:a16="http://schemas.microsoft.com/office/drawing/2014/main" id="{7F99073E-2373-7E4D-B600-EBE9D87E08BC}"/>
              </a:ext>
            </a:extLst>
          </p:cNvPr>
          <p:cNvPicPr>
            <a:picLocks noGrp="1" noChangeAspect="1"/>
          </p:cNvPicPr>
          <p:nvPr>
            <p:ph sz="half" idx="1"/>
          </p:nvPr>
        </p:nvPicPr>
        <p:blipFill>
          <a:blip r:embed="rId2"/>
          <a:stretch>
            <a:fillRect/>
          </a:stretch>
        </p:blipFill>
        <p:spPr>
          <a:xfrm>
            <a:off x="318167" y="2433804"/>
            <a:ext cx="2447627" cy="3263504"/>
          </a:xfrm>
        </p:spPr>
      </p:pic>
      <p:pic>
        <p:nvPicPr>
          <p:cNvPr id="10" name="Picture 9">
            <a:extLst>
              <a:ext uri="{FF2B5EF4-FFF2-40B4-BE49-F238E27FC236}">
                <a16:creationId xmlns:a16="http://schemas.microsoft.com/office/drawing/2014/main" id="{E2E779CE-4759-6C4B-88CA-1F914652E641}"/>
              </a:ext>
            </a:extLst>
          </p:cNvPr>
          <p:cNvPicPr>
            <a:picLocks noChangeAspect="1"/>
          </p:cNvPicPr>
          <p:nvPr/>
        </p:nvPicPr>
        <p:blipFill>
          <a:blip r:embed="rId3"/>
          <a:stretch>
            <a:fillRect/>
          </a:stretch>
        </p:blipFill>
        <p:spPr>
          <a:xfrm>
            <a:off x="3052386" y="2337419"/>
            <a:ext cx="2519917" cy="3359889"/>
          </a:xfrm>
          <a:prstGeom prst="rect">
            <a:avLst/>
          </a:prstGeom>
        </p:spPr>
      </p:pic>
      <p:pic>
        <p:nvPicPr>
          <p:cNvPr id="14" name="Content Placeholder 13">
            <a:extLst>
              <a:ext uri="{FF2B5EF4-FFF2-40B4-BE49-F238E27FC236}">
                <a16:creationId xmlns:a16="http://schemas.microsoft.com/office/drawing/2014/main" id="{CE0756A6-7DBB-4F4F-8BF4-B720846C6DA3}"/>
              </a:ext>
            </a:extLst>
          </p:cNvPr>
          <p:cNvPicPr>
            <a:picLocks noGrp="1" noChangeAspect="1"/>
          </p:cNvPicPr>
          <p:nvPr>
            <p:ph sz="half" idx="2"/>
          </p:nvPr>
        </p:nvPicPr>
        <p:blipFill>
          <a:blip r:embed="rId4"/>
          <a:stretch>
            <a:fillRect/>
          </a:stretch>
        </p:blipFill>
        <p:spPr>
          <a:xfrm>
            <a:off x="5858895" y="2433804"/>
            <a:ext cx="2801628" cy="3201980"/>
          </a:xfrm>
        </p:spPr>
      </p:pic>
    </p:spTree>
    <p:extLst>
      <p:ext uri="{BB962C8B-B14F-4D97-AF65-F5344CB8AC3E}">
        <p14:creationId xmlns:p14="http://schemas.microsoft.com/office/powerpoint/2010/main" val="339143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BD1CDBA-AF3A-2B46-B9BC-DD02E1950360}"/>
              </a:ext>
            </a:extLst>
          </p:cNvPr>
          <p:cNvSpPr>
            <a:spLocks noGrp="1"/>
          </p:cNvSpPr>
          <p:nvPr>
            <p:ph type="title"/>
          </p:nvPr>
        </p:nvSpPr>
        <p:spPr/>
        <p:txBody>
          <a:bodyPr/>
          <a:lstStyle/>
          <a:p>
            <a:r>
              <a:rPr lang="en-US" dirty="0"/>
              <a:t>Marians helping  with Project C.U.R.E. for children</a:t>
            </a:r>
          </a:p>
        </p:txBody>
      </p:sp>
      <p:pic>
        <p:nvPicPr>
          <p:cNvPr id="5" name="Content Placeholder 4">
            <a:extLst>
              <a:ext uri="{FF2B5EF4-FFF2-40B4-BE49-F238E27FC236}">
                <a16:creationId xmlns:a16="http://schemas.microsoft.com/office/drawing/2014/main" id="{C192F518-D8D0-A243-9B1F-5C3041031320}"/>
              </a:ext>
            </a:extLst>
          </p:cNvPr>
          <p:cNvPicPr>
            <a:picLocks noGrp="1" noChangeAspect="1"/>
          </p:cNvPicPr>
          <p:nvPr>
            <p:ph sz="half" idx="1"/>
          </p:nvPr>
        </p:nvPicPr>
        <p:blipFill>
          <a:blip r:embed="rId2"/>
          <a:stretch>
            <a:fillRect/>
          </a:stretch>
        </p:blipFill>
        <p:spPr>
          <a:xfrm>
            <a:off x="821028" y="2107499"/>
            <a:ext cx="3382474" cy="3382474"/>
          </a:xfrm>
        </p:spPr>
      </p:pic>
      <p:pic>
        <p:nvPicPr>
          <p:cNvPr id="9" name="Content Placeholder 8">
            <a:extLst>
              <a:ext uri="{FF2B5EF4-FFF2-40B4-BE49-F238E27FC236}">
                <a16:creationId xmlns:a16="http://schemas.microsoft.com/office/drawing/2014/main" id="{5A3C4AE9-A8C3-CD47-B416-97A90CEC5243}"/>
              </a:ext>
            </a:extLst>
          </p:cNvPr>
          <p:cNvPicPr>
            <a:picLocks noGrp="1" noChangeAspect="1"/>
          </p:cNvPicPr>
          <p:nvPr>
            <p:ph sz="half" idx="2"/>
          </p:nvPr>
        </p:nvPicPr>
        <p:blipFill>
          <a:blip r:embed="rId3"/>
          <a:stretch>
            <a:fillRect/>
          </a:stretch>
        </p:blipFill>
        <p:spPr>
          <a:xfrm>
            <a:off x="4261644" y="2125266"/>
            <a:ext cx="4486275" cy="3364706"/>
          </a:xfrm>
        </p:spPr>
      </p:pic>
    </p:spTree>
    <p:extLst>
      <p:ext uri="{BB962C8B-B14F-4D97-AF65-F5344CB8AC3E}">
        <p14:creationId xmlns:p14="http://schemas.microsoft.com/office/powerpoint/2010/main" val="17172503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F6A95-4ADF-C846-9B50-095265B445D5}"/>
              </a:ext>
            </a:extLst>
          </p:cNvPr>
          <p:cNvSpPr>
            <a:spLocks noGrp="1"/>
          </p:cNvSpPr>
          <p:nvPr>
            <p:ph type="title"/>
          </p:nvPr>
        </p:nvSpPr>
        <p:spPr/>
        <p:txBody>
          <a:bodyPr>
            <a:normAutofit/>
          </a:bodyPr>
          <a:lstStyle/>
          <a:p>
            <a:r>
              <a:rPr lang="en-US" dirty="0"/>
              <a:t>Children’s Packs </a:t>
            </a:r>
            <a:endParaRPr lang="en-US" b="1" dirty="0"/>
          </a:p>
        </p:txBody>
      </p:sp>
      <p:pic>
        <p:nvPicPr>
          <p:cNvPr id="7" name="Content Placeholder 7">
            <a:extLst>
              <a:ext uri="{FF2B5EF4-FFF2-40B4-BE49-F238E27FC236}">
                <a16:creationId xmlns:a16="http://schemas.microsoft.com/office/drawing/2014/main" id="{AE6CE393-00DE-0D42-BDC2-F887F9CD7AB7}"/>
              </a:ext>
            </a:extLst>
          </p:cNvPr>
          <p:cNvPicPr>
            <a:picLocks noGrp="1" noChangeAspect="1"/>
          </p:cNvPicPr>
          <p:nvPr>
            <p:ph sz="half" idx="1"/>
          </p:nvPr>
        </p:nvPicPr>
        <p:blipFill>
          <a:blip r:embed="rId2"/>
          <a:stretch>
            <a:fillRect/>
          </a:stretch>
        </p:blipFill>
        <p:spPr>
          <a:xfrm>
            <a:off x="328983" y="2047423"/>
            <a:ext cx="3160452" cy="3849712"/>
          </a:xfrm>
        </p:spPr>
      </p:pic>
      <p:pic>
        <p:nvPicPr>
          <p:cNvPr id="12" name="Content Placeholder 11">
            <a:extLst>
              <a:ext uri="{FF2B5EF4-FFF2-40B4-BE49-F238E27FC236}">
                <a16:creationId xmlns:a16="http://schemas.microsoft.com/office/drawing/2014/main" id="{B65CA483-D0FF-1F4E-AD48-5228FA61AE62}"/>
              </a:ext>
            </a:extLst>
          </p:cNvPr>
          <p:cNvPicPr>
            <a:picLocks noGrp="1" noChangeAspect="1"/>
          </p:cNvPicPr>
          <p:nvPr>
            <p:ph sz="half" idx="2"/>
          </p:nvPr>
        </p:nvPicPr>
        <p:blipFill>
          <a:blip r:embed="rId3"/>
          <a:stretch>
            <a:fillRect/>
          </a:stretch>
        </p:blipFill>
        <p:spPr>
          <a:xfrm>
            <a:off x="3695741" y="2047423"/>
            <a:ext cx="5132949" cy="3849712"/>
          </a:xfrm>
        </p:spPr>
      </p:pic>
    </p:spTree>
    <p:extLst>
      <p:ext uri="{BB962C8B-B14F-4D97-AF65-F5344CB8AC3E}">
        <p14:creationId xmlns:p14="http://schemas.microsoft.com/office/powerpoint/2010/main" val="21577189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F5D5C-8545-6F41-B406-6CA47E61C12E}"/>
              </a:ext>
            </a:extLst>
          </p:cNvPr>
          <p:cNvSpPr>
            <a:spLocks noGrp="1"/>
          </p:cNvSpPr>
          <p:nvPr>
            <p:ph type="title"/>
          </p:nvPr>
        </p:nvSpPr>
        <p:spPr>
          <a:xfrm>
            <a:off x="367862" y="479452"/>
            <a:ext cx="8261131" cy="1233734"/>
          </a:xfrm>
        </p:spPr>
        <p:txBody>
          <a:bodyPr>
            <a:normAutofit fontScale="90000"/>
          </a:bodyPr>
          <a:lstStyle/>
          <a:p>
            <a:r>
              <a:rPr lang="en-US" dirty="0"/>
              <a:t>Container Shipments for Marians with Project C.U.R.E. donated supplies </a:t>
            </a:r>
          </a:p>
        </p:txBody>
      </p:sp>
      <p:pic>
        <p:nvPicPr>
          <p:cNvPr id="6" name="Content Placeholder 5">
            <a:extLst>
              <a:ext uri="{FF2B5EF4-FFF2-40B4-BE49-F238E27FC236}">
                <a16:creationId xmlns:a16="http://schemas.microsoft.com/office/drawing/2014/main" id="{DC4B14FC-4189-C742-AD38-98B5D531157F}"/>
              </a:ext>
            </a:extLst>
          </p:cNvPr>
          <p:cNvPicPr>
            <a:picLocks noGrp="1" noChangeAspect="1"/>
          </p:cNvPicPr>
          <p:nvPr>
            <p:ph sz="half" idx="1"/>
          </p:nvPr>
        </p:nvPicPr>
        <p:blipFill>
          <a:blip r:embed="rId2"/>
          <a:stretch>
            <a:fillRect/>
          </a:stretch>
        </p:blipFill>
        <p:spPr>
          <a:xfrm>
            <a:off x="479971" y="2226469"/>
            <a:ext cx="2447627" cy="3263504"/>
          </a:xfrm>
        </p:spPr>
      </p:pic>
      <p:pic>
        <p:nvPicPr>
          <p:cNvPr id="8" name="Content Placeholder 7">
            <a:extLst>
              <a:ext uri="{FF2B5EF4-FFF2-40B4-BE49-F238E27FC236}">
                <a16:creationId xmlns:a16="http://schemas.microsoft.com/office/drawing/2014/main" id="{73DC3F15-2F3A-2342-B526-37AA06BE1DCF}"/>
              </a:ext>
            </a:extLst>
          </p:cNvPr>
          <p:cNvPicPr>
            <a:picLocks noGrp="1" noChangeAspect="1"/>
          </p:cNvPicPr>
          <p:nvPr>
            <p:ph sz="half" idx="2"/>
          </p:nvPr>
        </p:nvPicPr>
        <p:blipFill>
          <a:blip r:embed="rId3"/>
          <a:stretch>
            <a:fillRect/>
          </a:stretch>
        </p:blipFill>
        <p:spPr>
          <a:xfrm>
            <a:off x="5969943" y="2226469"/>
            <a:ext cx="2447627" cy="3263504"/>
          </a:xfrm>
        </p:spPr>
      </p:pic>
      <p:pic>
        <p:nvPicPr>
          <p:cNvPr id="9" name="Content Placeholder 7">
            <a:extLst>
              <a:ext uri="{FF2B5EF4-FFF2-40B4-BE49-F238E27FC236}">
                <a16:creationId xmlns:a16="http://schemas.microsoft.com/office/drawing/2014/main" id="{09F22ACA-6BF8-D74E-8371-2CC1FB92CB53}"/>
              </a:ext>
            </a:extLst>
          </p:cNvPr>
          <p:cNvPicPr>
            <a:picLocks noChangeAspect="1"/>
          </p:cNvPicPr>
          <p:nvPr/>
        </p:nvPicPr>
        <p:blipFill>
          <a:blip r:embed="rId4"/>
          <a:stretch>
            <a:fillRect/>
          </a:stretch>
        </p:blipFill>
        <p:spPr>
          <a:xfrm>
            <a:off x="3224956" y="2226469"/>
            <a:ext cx="2447627" cy="3263504"/>
          </a:xfrm>
          <a:prstGeom prst="rect">
            <a:avLst/>
          </a:prstGeom>
        </p:spPr>
      </p:pic>
    </p:spTree>
    <p:extLst>
      <p:ext uri="{BB962C8B-B14F-4D97-AF65-F5344CB8AC3E}">
        <p14:creationId xmlns:p14="http://schemas.microsoft.com/office/powerpoint/2010/main" val="39050280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4B5D5-60C3-EE4D-92C9-8FC2352A7E83}"/>
              </a:ext>
            </a:extLst>
          </p:cNvPr>
          <p:cNvSpPr>
            <a:spLocks noGrp="1"/>
          </p:cNvSpPr>
          <p:nvPr>
            <p:ph type="title"/>
          </p:nvPr>
        </p:nvSpPr>
        <p:spPr>
          <a:xfrm>
            <a:off x="372583" y="373023"/>
            <a:ext cx="8268891" cy="1752242"/>
          </a:xfrm>
        </p:spPr>
        <p:txBody>
          <a:bodyPr>
            <a:normAutofit fontScale="90000"/>
          </a:bodyPr>
          <a:lstStyle/>
          <a:p>
            <a:r>
              <a:rPr lang="en-US" dirty="0"/>
              <a:t>Marians Mercy House with donated Stryker Emergency beds and food to help the 300 + Refugees  </a:t>
            </a:r>
          </a:p>
        </p:txBody>
      </p:sp>
      <p:pic>
        <p:nvPicPr>
          <p:cNvPr id="6" name="Content Placeholder 5">
            <a:extLst>
              <a:ext uri="{FF2B5EF4-FFF2-40B4-BE49-F238E27FC236}">
                <a16:creationId xmlns:a16="http://schemas.microsoft.com/office/drawing/2014/main" id="{7B68F5C4-B00A-8A44-9CE1-747099BB2531}"/>
              </a:ext>
            </a:extLst>
          </p:cNvPr>
          <p:cNvPicPr>
            <a:picLocks noGrp="1" noChangeAspect="1"/>
          </p:cNvPicPr>
          <p:nvPr>
            <p:ph sz="half" idx="1"/>
          </p:nvPr>
        </p:nvPicPr>
        <p:blipFill>
          <a:blip r:embed="rId3"/>
          <a:stretch>
            <a:fillRect/>
          </a:stretch>
        </p:blipFill>
        <p:spPr>
          <a:xfrm>
            <a:off x="246459" y="2125266"/>
            <a:ext cx="2144179" cy="3458266"/>
          </a:xfrm>
        </p:spPr>
      </p:pic>
      <p:pic>
        <p:nvPicPr>
          <p:cNvPr id="8" name="Content Placeholder 7">
            <a:extLst>
              <a:ext uri="{FF2B5EF4-FFF2-40B4-BE49-F238E27FC236}">
                <a16:creationId xmlns:a16="http://schemas.microsoft.com/office/drawing/2014/main" id="{A53D4B58-0E37-654E-95DD-B5D8A4B66302}"/>
              </a:ext>
            </a:extLst>
          </p:cNvPr>
          <p:cNvPicPr>
            <a:picLocks noGrp="1" noChangeAspect="1"/>
          </p:cNvPicPr>
          <p:nvPr>
            <p:ph sz="half" idx="2"/>
          </p:nvPr>
        </p:nvPicPr>
        <p:blipFill>
          <a:blip r:embed="rId4"/>
          <a:stretch>
            <a:fillRect/>
          </a:stretch>
        </p:blipFill>
        <p:spPr>
          <a:xfrm>
            <a:off x="6420000" y="2593181"/>
            <a:ext cx="2447627" cy="2990351"/>
          </a:xfrm>
        </p:spPr>
      </p:pic>
      <p:pic>
        <p:nvPicPr>
          <p:cNvPr id="10" name="Picture 9">
            <a:extLst>
              <a:ext uri="{FF2B5EF4-FFF2-40B4-BE49-F238E27FC236}">
                <a16:creationId xmlns:a16="http://schemas.microsoft.com/office/drawing/2014/main" id="{38598320-4C2E-1341-8175-50B5D88029E7}"/>
              </a:ext>
            </a:extLst>
          </p:cNvPr>
          <p:cNvPicPr>
            <a:picLocks noChangeAspect="1"/>
          </p:cNvPicPr>
          <p:nvPr/>
        </p:nvPicPr>
        <p:blipFill>
          <a:blip r:embed="rId5"/>
          <a:stretch>
            <a:fillRect/>
          </a:stretch>
        </p:blipFill>
        <p:spPr>
          <a:xfrm>
            <a:off x="2390638" y="2593182"/>
            <a:ext cx="3975343" cy="2990351"/>
          </a:xfrm>
          <a:prstGeom prst="rect">
            <a:avLst/>
          </a:prstGeom>
        </p:spPr>
      </p:pic>
    </p:spTree>
    <p:extLst>
      <p:ext uri="{BB962C8B-B14F-4D97-AF65-F5344CB8AC3E}">
        <p14:creationId xmlns:p14="http://schemas.microsoft.com/office/powerpoint/2010/main" val="36913968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7058" y="987550"/>
            <a:ext cx="5815596" cy="726950"/>
          </a:xfrm>
          <a:prstGeom prst="rect">
            <a:avLst/>
          </a:prstGeom>
        </p:spPr>
      </p:pic>
      <p:grpSp>
        <p:nvGrpSpPr>
          <p:cNvPr id="4" name="Group 3"/>
          <p:cNvGrpSpPr/>
          <p:nvPr/>
        </p:nvGrpSpPr>
        <p:grpSpPr>
          <a:xfrm>
            <a:off x="419650" y="614079"/>
            <a:ext cx="8102233" cy="5507203"/>
            <a:chOff x="1078033" y="42887"/>
            <a:chExt cx="9157009" cy="6845381"/>
          </a:xfrm>
        </p:grpSpPr>
        <p:pic>
          <p:nvPicPr>
            <p:cNvPr id="1033" name="Picture 9" descr="C:\Users\jmazotti\AppData\Local\Microsoft\Windows\Temporary Internet Files\Content.IE5\H53NHOR7\USAStates[1].png"/>
            <p:cNvPicPr>
              <a:picLocks noChangeAspect="1" noChangeArrowheads="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78033" y="42887"/>
              <a:ext cx="9157009" cy="6845381"/>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4262204" y="3434801"/>
              <a:ext cx="1066800" cy="848406"/>
              <a:chOff x="2738204" y="3434800"/>
              <a:chExt cx="1066800" cy="848406"/>
            </a:xfrm>
          </p:grpSpPr>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44490" y="3434800"/>
                <a:ext cx="507223" cy="455008"/>
              </a:xfrm>
              <a:prstGeom prst="rect">
                <a:avLst/>
              </a:prstGeom>
            </p:spPr>
          </p:pic>
          <p:sp>
            <p:nvSpPr>
              <p:cNvPr id="6" name="TextBox 5"/>
              <p:cNvSpPr txBox="1"/>
              <p:nvPr/>
            </p:nvSpPr>
            <p:spPr>
              <a:xfrm>
                <a:off x="2738204" y="3866233"/>
                <a:ext cx="1066800" cy="416973"/>
              </a:xfrm>
              <a:prstGeom prst="rect">
                <a:avLst/>
              </a:prstGeom>
              <a:solidFill>
                <a:schemeClr val="bg1"/>
              </a:solidFill>
            </p:spPr>
            <p:txBody>
              <a:bodyPr wrap="square" rtlCol="0">
                <a:spAutoFit/>
              </a:bodyPr>
              <a:lstStyle/>
              <a:p>
                <a:pPr algn="ctr"/>
                <a:r>
                  <a:rPr lang="en-US" sz="825" b="1" dirty="0">
                    <a:solidFill>
                      <a:srgbClr val="C62131"/>
                    </a:solidFill>
                  </a:rPr>
                  <a:t>International HQ </a:t>
                </a:r>
                <a:br>
                  <a:rPr lang="en-US" sz="825" b="1" dirty="0">
                    <a:solidFill>
                      <a:srgbClr val="C62131"/>
                    </a:solidFill>
                  </a:rPr>
                </a:br>
                <a:r>
                  <a:rPr lang="en-US" sz="825" b="1" dirty="0"/>
                  <a:t>Denver, CO</a:t>
                </a:r>
              </a:p>
            </p:txBody>
          </p:sp>
        </p:grpSp>
        <p:grpSp>
          <p:nvGrpSpPr>
            <p:cNvPr id="8" name="Group 7"/>
            <p:cNvGrpSpPr/>
            <p:nvPr/>
          </p:nvGrpSpPr>
          <p:grpSpPr>
            <a:xfrm>
              <a:off x="3225411" y="4419600"/>
              <a:ext cx="1066800" cy="699700"/>
              <a:chOff x="1701411" y="4419600"/>
              <a:chExt cx="1066800" cy="699700"/>
            </a:xfrm>
          </p:grpSpPr>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1200" y="4419600"/>
                <a:ext cx="507222" cy="455008"/>
              </a:xfrm>
              <a:prstGeom prst="rect">
                <a:avLst/>
              </a:prstGeom>
            </p:spPr>
          </p:pic>
          <p:sp>
            <p:nvSpPr>
              <p:cNvPr id="16" name="TextBox 15"/>
              <p:cNvSpPr txBox="1"/>
              <p:nvPr/>
            </p:nvSpPr>
            <p:spPr>
              <a:xfrm>
                <a:off x="1701411" y="4826912"/>
                <a:ext cx="1066800" cy="292388"/>
              </a:xfrm>
              <a:prstGeom prst="rect">
                <a:avLst/>
              </a:prstGeom>
              <a:solidFill>
                <a:schemeClr val="bg1"/>
              </a:solidFill>
            </p:spPr>
            <p:txBody>
              <a:bodyPr wrap="square" rtlCol="0">
                <a:spAutoFit/>
              </a:bodyPr>
              <a:lstStyle/>
              <a:p>
                <a:pPr algn="ctr"/>
                <a:r>
                  <a:rPr lang="en-US" sz="825" b="1" dirty="0"/>
                  <a:t>Phoenix, AZ</a:t>
                </a:r>
              </a:p>
            </p:txBody>
          </p:sp>
        </p:gr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6538" y="5387935"/>
              <a:ext cx="507222" cy="455008"/>
            </a:xfrm>
            <a:prstGeom prst="rect">
              <a:avLst/>
            </a:prstGeom>
          </p:spPr>
        </p:pic>
        <p:sp>
          <p:nvSpPr>
            <p:cNvPr id="18" name="TextBox 17"/>
            <p:cNvSpPr txBox="1"/>
            <p:nvPr/>
          </p:nvSpPr>
          <p:spPr>
            <a:xfrm>
              <a:off x="5261886" y="5797851"/>
              <a:ext cx="1066800" cy="292388"/>
            </a:xfrm>
            <a:prstGeom prst="rect">
              <a:avLst/>
            </a:prstGeom>
            <a:solidFill>
              <a:schemeClr val="bg1"/>
            </a:solidFill>
          </p:spPr>
          <p:txBody>
            <a:bodyPr wrap="square" rtlCol="0">
              <a:spAutoFit/>
            </a:bodyPr>
            <a:lstStyle/>
            <a:p>
              <a:pPr algn="ctr"/>
              <a:r>
                <a:rPr lang="en-US" sz="825" b="1" dirty="0"/>
                <a:t>Houston, TX</a:t>
              </a:r>
            </a:p>
          </p:txBody>
        </p:sp>
        <p:grpSp>
          <p:nvGrpSpPr>
            <p:cNvPr id="10" name="Group 9"/>
            <p:cNvGrpSpPr/>
            <p:nvPr/>
          </p:nvGrpSpPr>
          <p:grpSpPr>
            <a:xfrm>
              <a:off x="6710596" y="2751014"/>
              <a:ext cx="1066800" cy="714565"/>
              <a:chOff x="5186596" y="2751014"/>
              <a:chExt cx="1066800" cy="714565"/>
            </a:xfrm>
          </p:grpSpPr>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20153" y="2751014"/>
                <a:ext cx="507222" cy="455008"/>
              </a:xfrm>
              <a:prstGeom prst="rect">
                <a:avLst/>
              </a:prstGeom>
            </p:spPr>
          </p:pic>
          <p:sp>
            <p:nvSpPr>
              <p:cNvPr id="20" name="TextBox 19"/>
              <p:cNvSpPr txBox="1"/>
              <p:nvPr/>
            </p:nvSpPr>
            <p:spPr>
              <a:xfrm>
                <a:off x="5186596" y="3173191"/>
                <a:ext cx="1066800" cy="292388"/>
              </a:xfrm>
              <a:prstGeom prst="rect">
                <a:avLst/>
              </a:prstGeom>
              <a:solidFill>
                <a:schemeClr val="bg1"/>
              </a:solidFill>
            </p:spPr>
            <p:txBody>
              <a:bodyPr wrap="square" rtlCol="0">
                <a:spAutoFit/>
              </a:bodyPr>
              <a:lstStyle/>
              <a:p>
                <a:pPr algn="ctr"/>
                <a:r>
                  <a:rPr lang="en-US" sz="825" b="1" dirty="0"/>
                  <a:t>Chicago, IL</a:t>
                </a:r>
              </a:p>
            </p:txBody>
          </p:sp>
        </p:grpSp>
        <p:grpSp>
          <p:nvGrpSpPr>
            <p:cNvPr id="11" name="Group 10"/>
            <p:cNvGrpSpPr/>
            <p:nvPr/>
          </p:nvGrpSpPr>
          <p:grpSpPr>
            <a:xfrm>
              <a:off x="8610601" y="2821591"/>
              <a:ext cx="1168011" cy="916325"/>
              <a:chOff x="7086600" y="2821591"/>
              <a:chExt cx="1168011" cy="916325"/>
            </a:xfrm>
          </p:grpSpPr>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16994" y="2821591"/>
                <a:ext cx="507222" cy="455008"/>
              </a:xfrm>
              <a:prstGeom prst="rect">
                <a:avLst/>
              </a:prstGeom>
            </p:spPr>
          </p:pic>
          <p:sp>
            <p:nvSpPr>
              <p:cNvPr id="22" name="TextBox 21"/>
              <p:cNvSpPr txBox="1"/>
              <p:nvPr/>
            </p:nvSpPr>
            <p:spPr>
              <a:xfrm>
                <a:off x="7086600" y="3276251"/>
                <a:ext cx="1168011" cy="461665"/>
              </a:xfrm>
              <a:prstGeom prst="rect">
                <a:avLst/>
              </a:prstGeom>
              <a:solidFill>
                <a:schemeClr val="bg1"/>
              </a:solidFill>
            </p:spPr>
            <p:txBody>
              <a:bodyPr wrap="square" rtlCol="0">
                <a:spAutoFit/>
              </a:bodyPr>
              <a:lstStyle/>
              <a:p>
                <a:pPr algn="ctr"/>
                <a:r>
                  <a:rPr lang="en-US" sz="825" b="1" dirty="0"/>
                  <a:t>Philadelphia, PA</a:t>
                </a:r>
              </a:p>
            </p:txBody>
          </p:sp>
        </p:grpSp>
        <p:grpSp>
          <p:nvGrpSpPr>
            <p:cNvPr id="7" name="Group 6"/>
            <p:cNvGrpSpPr/>
            <p:nvPr/>
          </p:nvGrpSpPr>
          <p:grpSpPr>
            <a:xfrm>
              <a:off x="7131164" y="3908735"/>
              <a:ext cx="940578" cy="845166"/>
              <a:chOff x="5464257" y="3787071"/>
              <a:chExt cx="1066800" cy="912442"/>
            </a:xfrm>
          </p:grpSpPr>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44046" y="3787071"/>
                <a:ext cx="507222" cy="455008"/>
              </a:xfrm>
              <a:prstGeom prst="rect">
                <a:avLst/>
              </a:prstGeom>
            </p:spPr>
          </p:pic>
          <p:sp>
            <p:nvSpPr>
              <p:cNvPr id="24" name="TextBox 23"/>
              <p:cNvSpPr txBox="1"/>
              <p:nvPr/>
            </p:nvSpPr>
            <p:spPr>
              <a:xfrm>
                <a:off x="5464257" y="4217528"/>
                <a:ext cx="1066800" cy="481985"/>
              </a:xfrm>
              <a:prstGeom prst="rect">
                <a:avLst/>
              </a:prstGeom>
              <a:solidFill>
                <a:schemeClr val="bg1"/>
              </a:solidFill>
            </p:spPr>
            <p:txBody>
              <a:bodyPr wrap="square" rtlCol="0">
                <a:spAutoFit/>
              </a:bodyPr>
              <a:lstStyle/>
              <a:p>
                <a:pPr algn="ctr"/>
                <a:r>
                  <a:rPr lang="en-US" sz="788" b="1" dirty="0"/>
                  <a:t>Nashville, TN</a:t>
                </a:r>
              </a:p>
            </p:txBody>
          </p:sp>
        </p:grpSp>
      </p:grpSp>
      <p:pic>
        <p:nvPicPr>
          <p:cNvPr id="25" name="Picture 24">
            <a:extLst>
              <a:ext uri="{FF2B5EF4-FFF2-40B4-BE49-F238E27FC236}">
                <a16:creationId xmlns:a16="http://schemas.microsoft.com/office/drawing/2014/main" id="{F59C8339-0DCA-4CCF-BBD7-02F8A26BD2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96057" y="3256484"/>
            <a:ext cx="380417" cy="341256"/>
          </a:xfrm>
          <a:prstGeom prst="rect">
            <a:avLst/>
          </a:prstGeom>
        </p:spPr>
      </p:pic>
      <p:sp>
        <p:nvSpPr>
          <p:cNvPr id="26" name="TextBox 25">
            <a:extLst>
              <a:ext uri="{FF2B5EF4-FFF2-40B4-BE49-F238E27FC236}">
                <a16:creationId xmlns:a16="http://schemas.microsoft.com/office/drawing/2014/main" id="{E918259E-72AD-456A-A5D9-591E8219D22F}"/>
              </a:ext>
            </a:extLst>
          </p:cNvPr>
          <p:cNvSpPr txBox="1"/>
          <p:nvPr/>
        </p:nvSpPr>
        <p:spPr>
          <a:xfrm>
            <a:off x="4470767" y="3594178"/>
            <a:ext cx="900920" cy="213585"/>
          </a:xfrm>
          <a:prstGeom prst="rect">
            <a:avLst/>
          </a:prstGeom>
          <a:solidFill>
            <a:schemeClr val="bg1"/>
          </a:solidFill>
        </p:spPr>
        <p:txBody>
          <a:bodyPr wrap="square" rtlCol="0">
            <a:spAutoFit/>
          </a:bodyPr>
          <a:lstStyle/>
          <a:p>
            <a:pPr algn="ctr"/>
            <a:r>
              <a:rPr lang="en-US" sz="788" b="1" dirty="0"/>
              <a:t>Kansas City, MO</a:t>
            </a:r>
          </a:p>
        </p:txBody>
      </p:sp>
      <p:sp>
        <p:nvSpPr>
          <p:cNvPr id="32" name="Rectangle 31">
            <a:extLst>
              <a:ext uri="{FF2B5EF4-FFF2-40B4-BE49-F238E27FC236}">
                <a16:creationId xmlns:a16="http://schemas.microsoft.com/office/drawing/2014/main" id="{3457AA00-D27E-154F-9ABC-D88A06C66A52}"/>
              </a:ext>
            </a:extLst>
          </p:cNvPr>
          <p:cNvSpPr/>
          <p:nvPr/>
        </p:nvSpPr>
        <p:spPr>
          <a:xfrm>
            <a:off x="0" y="0"/>
            <a:ext cx="9144000" cy="772832"/>
          </a:xfrm>
          <a:prstGeom prst="rect">
            <a:avLst/>
          </a:prstGeom>
          <a:solidFill>
            <a:srgbClr val="C62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3" name="TextBox 32"/>
          <p:cNvSpPr txBox="1"/>
          <p:nvPr/>
        </p:nvSpPr>
        <p:spPr>
          <a:xfrm>
            <a:off x="685800" y="281354"/>
            <a:ext cx="6206706" cy="954107"/>
          </a:xfrm>
          <a:prstGeom prst="rect">
            <a:avLst/>
          </a:prstGeom>
          <a:noFill/>
        </p:spPr>
        <p:txBody>
          <a:bodyPr wrap="square" rtlCol="0">
            <a:spAutoFit/>
          </a:bodyPr>
          <a:lstStyle/>
          <a:p>
            <a:r>
              <a:rPr lang="en-US" sz="2800" b="1" dirty="0">
                <a:solidFill>
                  <a:schemeClr val="bg1"/>
                </a:solidFill>
              </a:rPr>
              <a:t>Project C.U.R.E.’s 7 Distribution Centers</a:t>
            </a:r>
          </a:p>
          <a:p>
            <a:endParaRPr lang="en-US" sz="2800" b="1" dirty="0">
              <a:solidFill>
                <a:schemeClr val="bg1"/>
              </a:solidFill>
            </a:endParaRPr>
          </a:p>
        </p:txBody>
      </p:sp>
      <p:cxnSp>
        <p:nvCxnSpPr>
          <p:cNvPr id="30" name="Straight Connector 29">
            <a:extLst>
              <a:ext uri="{FF2B5EF4-FFF2-40B4-BE49-F238E27FC236}">
                <a16:creationId xmlns:a16="http://schemas.microsoft.com/office/drawing/2014/main" id="{EE40B32F-1A4F-4A73-957F-887C0C503746}"/>
              </a:ext>
            </a:extLst>
          </p:cNvPr>
          <p:cNvCxnSpPr/>
          <p:nvPr/>
        </p:nvCxnSpPr>
        <p:spPr>
          <a:xfrm>
            <a:off x="538480" y="6359843"/>
            <a:ext cx="82296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31" name="Picture 30" descr="A picture containing flower&#10;&#10;Description automatically generated">
            <a:extLst>
              <a:ext uri="{FF2B5EF4-FFF2-40B4-BE49-F238E27FC236}">
                <a16:creationId xmlns:a16="http://schemas.microsoft.com/office/drawing/2014/main" id="{1AB596CC-B652-421F-8AF1-BED5FD20BAA5}"/>
              </a:ext>
            </a:extLst>
          </p:cNvPr>
          <p:cNvPicPr>
            <a:picLocks noChangeAspect="1"/>
          </p:cNvPicPr>
          <p:nvPr/>
        </p:nvPicPr>
        <p:blipFill rotWithShape="1">
          <a:blip r:embed="rId7"/>
          <a:srcRect t="41443" b="40397"/>
          <a:stretch/>
        </p:blipFill>
        <p:spPr>
          <a:xfrm>
            <a:off x="5740400" y="6359843"/>
            <a:ext cx="3657600" cy="498157"/>
          </a:xfrm>
          <a:prstGeom prst="rect">
            <a:avLst/>
          </a:prstGeom>
        </p:spPr>
      </p:pic>
    </p:spTree>
    <p:extLst>
      <p:ext uri="{BB962C8B-B14F-4D97-AF65-F5344CB8AC3E}">
        <p14:creationId xmlns:p14="http://schemas.microsoft.com/office/powerpoint/2010/main" val="2678519794"/>
      </p:ext>
    </p:extLst>
  </p:cSld>
  <p:clrMapOvr>
    <a:masterClrMapping/>
  </p:clrMapOvr>
  <p:transition spd="slow" advClick="0" advTm="46000">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FC5EF-5A2F-7345-9496-0336BF0B0C36}"/>
              </a:ext>
            </a:extLst>
          </p:cNvPr>
          <p:cNvSpPr>
            <a:spLocks noGrp="1"/>
          </p:cNvSpPr>
          <p:nvPr>
            <p:ph type="title"/>
          </p:nvPr>
        </p:nvSpPr>
        <p:spPr/>
        <p:txBody>
          <a:bodyPr/>
          <a:lstStyle/>
          <a:p>
            <a:r>
              <a:rPr lang="en-US" dirty="0"/>
              <a:t>Marians Mercy House Humanitarian Aid </a:t>
            </a:r>
          </a:p>
        </p:txBody>
      </p:sp>
      <p:pic>
        <p:nvPicPr>
          <p:cNvPr id="5" name="Content Placeholder 4">
            <a:extLst>
              <a:ext uri="{FF2B5EF4-FFF2-40B4-BE49-F238E27FC236}">
                <a16:creationId xmlns:a16="http://schemas.microsoft.com/office/drawing/2014/main" id="{1D468E10-EB04-264C-984F-F677E8F68B75}"/>
              </a:ext>
            </a:extLst>
          </p:cNvPr>
          <p:cNvPicPr>
            <a:picLocks noGrp="1" noChangeAspect="1"/>
          </p:cNvPicPr>
          <p:nvPr>
            <p:ph sz="half" idx="1"/>
          </p:nvPr>
        </p:nvPicPr>
        <p:blipFill>
          <a:blip r:embed="rId2"/>
          <a:stretch>
            <a:fillRect/>
          </a:stretch>
        </p:blipFill>
        <p:spPr>
          <a:xfrm>
            <a:off x="628650" y="2359258"/>
            <a:ext cx="3886200" cy="2997926"/>
          </a:xfrm>
        </p:spPr>
      </p:pic>
      <p:pic>
        <p:nvPicPr>
          <p:cNvPr id="6" name="Content Placeholder 5">
            <a:extLst>
              <a:ext uri="{FF2B5EF4-FFF2-40B4-BE49-F238E27FC236}">
                <a16:creationId xmlns:a16="http://schemas.microsoft.com/office/drawing/2014/main" id="{B50FFCAC-0F4D-C241-B02D-62367EB0B053}"/>
              </a:ext>
            </a:extLst>
          </p:cNvPr>
          <p:cNvPicPr>
            <a:picLocks noGrp="1" noChangeAspect="1"/>
          </p:cNvPicPr>
          <p:nvPr>
            <p:ph sz="half" idx="2"/>
          </p:nvPr>
        </p:nvPicPr>
        <p:blipFill>
          <a:blip r:embed="rId3"/>
          <a:stretch>
            <a:fillRect/>
          </a:stretch>
        </p:blipFill>
        <p:spPr>
          <a:xfrm>
            <a:off x="4566904" y="2359258"/>
            <a:ext cx="3948446" cy="2997926"/>
          </a:xfrm>
        </p:spPr>
      </p:pic>
    </p:spTree>
    <p:extLst>
      <p:ext uri="{BB962C8B-B14F-4D97-AF65-F5344CB8AC3E}">
        <p14:creationId xmlns:p14="http://schemas.microsoft.com/office/powerpoint/2010/main" val="19750986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6F9AE-9913-B94A-9F48-C041520D2D6E}"/>
              </a:ext>
            </a:extLst>
          </p:cNvPr>
          <p:cNvSpPr>
            <a:spLocks noGrp="1"/>
          </p:cNvSpPr>
          <p:nvPr>
            <p:ph type="title"/>
          </p:nvPr>
        </p:nvSpPr>
        <p:spPr>
          <a:xfrm>
            <a:off x="287079" y="346841"/>
            <a:ext cx="8228271" cy="1778425"/>
          </a:xfrm>
        </p:spPr>
        <p:txBody>
          <a:bodyPr>
            <a:normAutofit fontScale="90000"/>
          </a:bodyPr>
          <a:lstStyle/>
          <a:p>
            <a:r>
              <a:rPr lang="en-US" dirty="0"/>
              <a:t>Special Thanks to the Oliver Hoffman Foundation Air Cargo Shipments for the Marians </a:t>
            </a:r>
          </a:p>
        </p:txBody>
      </p:sp>
      <p:pic>
        <p:nvPicPr>
          <p:cNvPr id="6" name="Content Placeholder 5">
            <a:extLst>
              <a:ext uri="{FF2B5EF4-FFF2-40B4-BE49-F238E27FC236}">
                <a16:creationId xmlns:a16="http://schemas.microsoft.com/office/drawing/2014/main" id="{CABC04B2-CC8F-7B43-B859-13C852D33E00}"/>
              </a:ext>
            </a:extLst>
          </p:cNvPr>
          <p:cNvPicPr>
            <a:picLocks noGrp="1" noChangeAspect="1"/>
          </p:cNvPicPr>
          <p:nvPr>
            <p:ph sz="half" idx="1"/>
          </p:nvPr>
        </p:nvPicPr>
        <p:blipFill>
          <a:blip r:embed="rId2"/>
          <a:stretch>
            <a:fillRect/>
          </a:stretch>
        </p:blipFill>
        <p:spPr>
          <a:xfrm>
            <a:off x="14285" y="2331243"/>
            <a:ext cx="2476500" cy="3133724"/>
          </a:xfrm>
        </p:spPr>
      </p:pic>
      <p:pic>
        <p:nvPicPr>
          <p:cNvPr id="8" name="Content Placeholder 7">
            <a:extLst>
              <a:ext uri="{FF2B5EF4-FFF2-40B4-BE49-F238E27FC236}">
                <a16:creationId xmlns:a16="http://schemas.microsoft.com/office/drawing/2014/main" id="{1EFAE529-A010-5943-A418-F4511F1B6658}"/>
              </a:ext>
            </a:extLst>
          </p:cNvPr>
          <p:cNvPicPr>
            <a:picLocks noGrp="1" noChangeAspect="1"/>
          </p:cNvPicPr>
          <p:nvPr>
            <p:ph sz="half" idx="2"/>
          </p:nvPr>
        </p:nvPicPr>
        <p:blipFill>
          <a:blip r:embed="rId3"/>
          <a:stretch>
            <a:fillRect/>
          </a:stretch>
        </p:blipFill>
        <p:spPr>
          <a:xfrm>
            <a:off x="5182915" y="2331243"/>
            <a:ext cx="3826544" cy="3133724"/>
          </a:xfrm>
        </p:spPr>
      </p:pic>
      <p:pic>
        <p:nvPicPr>
          <p:cNvPr id="10" name="Picture 9">
            <a:extLst>
              <a:ext uri="{FF2B5EF4-FFF2-40B4-BE49-F238E27FC236}">
                <a16:creationId xmlns:a16="http://schemas.microsoft.com/office/drawing/2014/main" id="{98F4BE52-B658-2C49-893C-627C65F97BB0}"/>
              </a:ext>
            </a:extLst>
          </p:cNvPr>
          <p:cNvPicPr>
            <a:picLocks noChangeAspect="1"/>
          </p:cNvPicPr>
          <p:nvPr/>
        </p:nvPicPr>
        <p:blipFill>
          <a:blip r:embed="rId4"/>
          <a:stretch>
            <a:fillRect/>
          </a:stretch>
        </p:blipFill>
        <p:spPr>
          <a:xfrm>
            <a:off x="2490784" y="2331243"/>
            <a:ext cx="2822975" cy="3133724"/>
          </a:xfrm>
          <a:prstGeom prst="rect">
            <a:avLst/>
          </a:prstGeom>
        </p:spPr>
      </p:pic>
    </p:spTree>
    <p:extLst>
      <p:ext uri="{BB962C8B-B14F-4D97-AF65-F5344CB8AC3E}">
        <p14:creationId xmlns:p14="http://schemas.microsoft.com/office/powerpoint/2010/main" val="6226869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C5EB4-63E4-4D4A-B627-F46335014D7B}"/>
              </a:ext>
            </a:extLst>
          </p:cNvPr>
          <p:cNvSpPr>
            <a:spLocks noGrp="1"/>
          </p:cNvSpPr>
          <p:nvPr>
            <p:ph type="title"/>
          </p:nvPr>
        </p:nvSpPr>
        <p:spPr/>
        <p:txBody>
          <a:bodyPr/>
          <a:lstStyle/>
          <a:p>
            <a:r>
              <a:rPr lang="en-US" dirty="0"/>
              <a:t>﻿Marians and Project C.U.R.E. Teamwork</a:t>
            </a:r>
          </a:p>
        </p:txBody>
      </p:sp>
      <p:pic>
        <p:nvPicPr>
          <p:cNvPr id="6" name="Content Placeholder 5">
            <a:extLst>
              <a:ext uri="{FF2B5EF4-FFF2-40B4-BE49-F238E27FC236}">
                <a16:creationId xmlns:a16="http://schemas.microsoft.com/office/drawing/2014/main" id="{F795B158-5EAB-7C40-A427-FD81331F89BA}"/>
              </a:ext>
            </a:extLst>
          </p:cNvPr>
          <p:cNvPicPr>
            <a:picLocks noGrp="1" noChangeAspect="1"/>
          </p:cNvPicPr>
          <p:nvPr>
            <p:ph sz="half" idx="1"/>
          </p:nvPr>
        </p:nvPicPr>
        <p:blipFill>
          <a:blip r:embed="rId3"/>
          <a:stretch>
            <a:fillRect/>
          </a:stretch>
        </p:blipFill>
        <p:spPr>
          <a:xfrm>
            <a:off x="628650" y="2400896"/>
            <a:ext cx="3886200" cy="2914650"/>
          </a:xfrm>
        </p:spPr>
      </p:pic>
      <p:pic>
        <p:nvPicPr>
          <p:cNvPr id="8" name="Content Placeholder 7">
            <a:extLst>
              <a:ext uri="{FF2B5EF4-FFF2-40B4-BE49-F238E27FC236}">
                <a16:creationId xmlns:a16="http://schemas.microsoft.com/office/drawing/2014/main" id="{ACC260CB-F5E1-3E40-A7E7-CFF538317E0B}"/>
              </a:ext>
            </a:extLst>
          </p:cNvPr>
          <p:cNvPicPr>
            <a:picLocks noGrp="1" noChangeAspect="1"/>
          </p:cNvPicPr>
          <p:nvPr>
            <p:ph sz="half" idx="2"/>
          </p:nvPr>
        </p:nvPicPr>
        <p:blipFill>
          <a:blip r:embed="rId4"/>
          <a:stretch>
            <a:fillRect/>
          </a:stretch>
        </p:blipFill>
        <p:spPr>
          <a:xfrm>
            <a:off x="4629150" y="2400896"/>
            <a:ext cx="3886200" cy="2914650"/>
          </a:xfrm>
        </p:spPr>
      </p:pic>
    </p:spTree>
    <p:extLst>
      <p:ext uri="{BB962C8B-B14F-4D97-AF65-F5344CB8AC3E}">
        <p14:creationId xmlns:p14="http://schemas.microsoft.com/office/powerpoint/2010/main" val="22556361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3AB01-81A0-2345-869F-C0465D77BF61}"/>
              </a:ext>
            </a:extLst>
          </p:cNvPr>
          <p:cNvSpPr>
            <a:spLocks noGrp="1"/>
          </p:cNvSpPr>
          <p:nvPr>
            <p:ph type="title"/>
          </p:nvPr>
        </p:nvSpPr>
        <p:spPr/>
        <p:txBody>
          <a:bodyPr/>
          <a:lstStyle/>
          <a:p>
            <a:r>
              <a:rPr lang="en-US" dirty="0"/>
              <a:t>Container Cost and Manifest of Supplies</a:t>
            </a:r>
          </a:p>
        </p:txBody>
      </p:sp>
      <p:pic>
        <p:nvPicPr>
          <p:cNvPr id="6" name="Content Placeholder 5">
            <a:extLst>
              <a:ext uri="{FF2B5EF4-FFF2-40B4-BE49-F238E27FC236}">
                <a16:creationId xmlns:a16="http://schemas.microsoft.com/office/drawing/2014/main" id="{9D70DE78-52B1-F04E-B65B-7C003C247E2C}"/>
              </a:ext>
            </a:extLst>
          </p:cNvPr>
          <p:cNvPicPr>
            <a:picLocks noGrp="1" noChangeAspect="1"/>
          </p:cNvPicPr>
          <p:nvPr>
            <p:ph sz="half" idx="1"/>
          </p:nvPr>
        </p:nvPicPr>
        <p:blipFill>
          <a:blip r:embed="rId2"/>
          <a:stretch>
            <a:fillRect/>
          </a:stretch>
        </p:blipFill>
        <p:spPr>
          <a:xfrm>
            <a:off x="792957" y="1914911"/>
            <a:ext cx="2925366" cy="3785769"/>
          </a:xfrm>
        </p:spPr>
      </p:pic>
      <p:pic>
        <p:nvPicPr>
          <p:cNvPr id="8" name="Content Placeholder 7">
            <a:extLst>
              <a:ext uri="{FF2B5EF4-FFF2-40B4-BE49-F238E27FC236}">
                <a16:creationId xmlns:a16="http://schemas.microsoft.com/office/drawing/2014/main" id="{0D96411E-90FD-8A4E-A43E-A94D7379D250}"/>
              </a:ext>
            </a:extLst>
          </p:cNvPr>
          <p:cNvPicPr>
            <a:picLocks noGrp="1" noChangeAspect="1"/>
          </p:cNvPicPr>
          <p:nvPr>
            <p:ph sz="half" idx="2"/>
          </p:nvPr>
        </p:nvPicPr>
        <p:blipFill>
          <a:blip r:embed="rId3"/>
          <a:stretch>
            <a:fillRect/>
          </a:stretch>
        </p:blipFill>
        <p:spPr>
          <a:xfrm>
            <a:off x="4142659" y="1825196"/>
            <a:ext cx="4536998" cy="3875484"/>
          </a:xfrm>
        </p:spPr>
      </p:pic>
    </p:spTree>
    <p:extLst>
      <p:ext uri="{BB962C8B-B14F-4D97-AF65-F5344CB8AC3E}">
        <p14:creationId xmlns:p14="http://schemas.microsoft.com/office/powerpoint/2010/main" val="41801517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86B3FE9-B809-3241-BF7A-51BC7C593631}"/>
              </a:ext>
            </a:extLst>
          </p:cNvPr>
          <p:cNvPicPr>
            <a:picLocks noGrp="1" noChangeAspect="1"/>
          </p:cNvPicPr>
          <p:nvPr>
            <p:ph sz="half" idx="1"/>
          </p:nvPr>
        </p:nvPicPr>
        <p:blipFill>
          <a:blip r:embed="rId2"/>
          <a:stretch>
            <a:fillRect/>
          </a:stretch>
        </p:blipFill>
        <p:spPr>
          <a:xfrm>
            <a:off x="1272696" y="2579727"/>
            <a:ext cx="3103673" cy="3263504"/>
          </a:xfrm>
        </p:spPr>
      </p:pic>
      <p:sp>
        <p:nvSpPr>
          <p:cNvPr id="8" name="Content Placeholder 7">
            <a:extLst>
              <a:ext uri="{FF2B5EF4-FFF2-40B4-BE49-F238E27FC236}">
                <a16:creationId xmlns:a16="http://schemas.microsoft.com/office/drawing/2014/main" id="{BBD4B7E2-A537-1F48-B3C2-785DEA458466}"/>
              </a:ext>
            </a:extLst>
          </p:cNvPr>
          <p:cNvSpPr>
            <a:spLocks noGrp="1"/>
          </p:cNvSpPr>
          <p:nvPr>
            <p:ph sz="half" idx="2"/>
          </p:nvPr>
        </p:nvSpPr>
        <p:spPr>
          <a:xfrm>
            <a:off x="4629150" y="2579727"/>
            <a:ext cx="3886200" cy="3154324"/>
          </a:xfrm>
        </p:spPr>
        <p:txBody>
          <a:bodyPr>
            <a:normAutofit fontScale="77500" lnSpcReduction="20000"/>
          </a:bodyPr>
          <a:lstStyle/>
          <a:p>
            <a:r>
              <a:rPr lang="en-US" dirty="0"/>
              <a:t>Custom Packing List </a:t>
            </a:r>
          </a:p>
          <a:p>
            <a:r>
              <a:rPr lang="en-US" dirty="0"/>
              <a:t>Birthing Kits</a:t>
            </a:r>
          </a:p>
          <a:p>
            <a:r>
              <a:rPr lang="en-US" dirty="0"/>
              <a:t>Ortho Surgical Packs</a:t>
            </a:r>
          </a:p>
          <a:p>
            <a:r>
              <a:rPr lang="en-US" dirty="0"/>
              <a:t>Various surgical supplies</a:t>
            </a:r>
          </a:p>
          <a:p>
            <a:r>
              <a:rPr lang="en-US" dirty="0"/>
              <a:t>Specialized surgical equipment and other surgical supplies</a:t>
            </a:r>
          </a:p>
          <a:p>
            <a:r>
              <a:rPr lang="en-US" dirty="0"/>
              <a:t>Other medical need supplies</a:t>
            </a:r>
          </a:p>
          <a:p>
            <a:r>
              <a:rPr lang="en-US" dirty="0"/>
              <a:t>Specialized wound supplies</a:t>
            </a:r>
          </a:p>
        </p:txBody>
      </p:sp>
      <p:pic>
        <p:nvPicPr>
          <p:cNvPr id="7" name="Picture 6">
            <a:extLst>
              <a:ext uri="{FF2B5EF4-FFF2-40B4-BE49-F238E27FC236}">
                <a16:creationId xmlns:a16="http://schemas.microsoft.com/office/drawing/2014/main" id="{90A9A35C-A2A3-5F43-B05A-66C72C8968FB}"/>
              </a:ext>
            </a:extLst>
          </p:cNvPr>
          <p:cNvPicPr>
            <a:picLocks noChangeAspect="1"/>
          </p:cNvPicPr>
          <p:nvPr/>
        </p:nvPicPr>
        <p:blipFill>
          <a:blip r:embed="rId3"/>
          <a:stretch>
            <a:fillRect/>
          </a:stretch>
        </p:blipFill>
        <p:spPr>
          <a:xfrm>
            <a:off x="1272695" y="1009650"/>
            <a:ext cx="6001257" cy="1369219"/>
          </a:xfrm>
          <a:prstGeom prst="rect">
            <a:avLst/>
          </a:prstGeom>
        </p:spPr>
      </p:pic>
    </p:spTree>
    <p:extLst>
      <p:ext uri="{BB962C8B-B14F-4D97-AF65-F5344CB8AC3E}">
        <p14:creationId xmlns:p14="http://schemas.microsoft.com/office/powerpoint/2010/main" val="16921630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F1073-B3E6-1544-BB8D-B73D44381020}"/>
              </a:ext>
            </a:extLst>
          </p:cNvPr>
          <p:cNvSpPr>
            <a:spLocks noGrp="1"/>
          </p:cNvSpPr>
          <p:nvPr>
            <p:ph type="title"/>
          </p:nvPr>
        </p:nvSpPr>
        <p:spPr>
          <a:xfrm>
            <a:off x="628650" y="1131094"/>
            <a:ext cx="7886700" cy="682412"/>
          </a:xfrm>
        </p:spPr>
        <p:txBody>
          <a:bodyPr>
            <a:normAutofit fontScale="90000"/>
          </a:bodyPr>
          <a:lstStyle/>
          <a:p>
            <a:r>
              <a:rPr lang="en-US" dirty="0"/>
              <a:t>Marians and Project C.U.R.E. Shipments </a:t>
            </a:r>
          </a:p>
        </p:txBody>
      </p:sp>
      <p:pic>
        <p:nvPicPr>
          <p:cNvPr id="5" name="Content Placeholder 4">
            <a:extLst>
              <a:ext uri="{FF2B5EF4-FFF2-40B4-BE49-F238E27FC236}">
                <a16:creationId xmlns:a16="http://schemas.microsoft.com/office/drawing/2014/main" id="{21D463AB-9D4B-3345-B633-99361DF40DD7}"/>
              </a:ext>
            </a:extLst>
          </p:cNvPr>
          <p:cNvPicPr>
            <a:picLocks noGrp="1" noChangeAspect="1"/>
          </p:cNvPicPr>
          <p:nvPr>
            <p:ph idx="1"/>
          </p:nvPr>
        </p:nvPicPr>
        <p:blipFill>
          <a:blip r:embed="rId2"/>
          <a:stretch>
            <a:fillRect/>
          </a:stretch>
        </p:blipFill>
        <p:spPr>
          <a:xfrm>
            <a:off x="445169" y="1687937"/>
            <a:ext cx="7904747" cy="4403051"/>
          </a:xfrm>
        </p:spPr>
      </p:pic>
    </p:spTree>
    <p:extLst>
      <p:ext uri="{BB962C8B-B14F-4D97-AF65-F5344CB8AC3E}">
        <p14:creationId xmlns:p14="http://schemas.microsoft.com/office/powerpoint/2010/main" val="27951886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FC8C1-859D-A74B-B596-6552E4270127}"/>
              </a:ext>
            </a:extLst>
          </p:cNvPr>
          <p:cNvSpPr>
            <a:spLocks noGrp="1"/>
          </p:cNvSpPr>
          <p:nvPr>
            <p:ph type="title"/>
          </p:nvPr>
        </p:nvSpPr>
        <p:spPr>
          <a:xfrm>
            <a:off x="629841" y="365126"/>
            <a:ext cx="7886700" cy="1053771"/>
          </a:xfrm>
          <a:solidFill>
            <a:srgbClr val="FFFF00"/>
          </a:solidFill>
        </p:spPr>
        <p:txBody>
          <a:bodyPr>
            <a:normAutofit fontScale="90000"/>
          </a:bodyPr>
          <a:lstStyle/>
          <a:p>
            <a:pPr algn="ctr"/>
            <a:r>
              <a:rPr lang="en-US" dirty="0"/>
              <a:t>How to Join in Helping the Marians</a:t>
            </a:r>
            <a:br>
              <a:rPr lang="en-US" dirty="0"/>
            </a:br>
            <a:r>
              <a:rPr lang="en-US" dirty="0"/>
              <a:t>Ukraine Relief Effort</a:t>
            </a:r>
          </a:p>
        </p:txBody>
      </p:sp>
      <p:sp>
        <p:nvSpPr>
          <p:cNvPr id="5" name="Text Placeholder 4">
            <a:extLst>
              <a:ext uri="{FF2B5EF4-FFF2-40B4-BE49-F238E27FC236}">
                <a16:creationId xmlns:a16="http://schemas.microsoft.com/office/drawing/2014/main" id="{63CFD412-9616-4C46-80E8-6997EFFCCB0C}"/>
              </a:ext>
            </a:extLst>
          </p:cNvPr>
          <p:cNvSpPr>
            <a:spLocks noGrp="1"/>
          </p:cNvSpPr>
          <p:nvPr>
            <p:ph type="body" idx="1"/>
          </p:nvPr>
        </p:nvSpPr>
        <p:spPr>
          <a:xfrm>
            <a:off x="629841" y="1680422"/>
            <a:ext cx="3868340" cy="311996"/>
          </a:xfrm>
        </p:spPr>
        <p:txBody>
          <a:bodyPr>
            <a:normAutofit fontScale="92500" lnSpcReduction="20000"/>
          </a:bodyPr>
          <a:lstStyle/>
          <a:p>
            <a:r>
              <a:rPr lang="en-US" dirty="0"/>
              <a:t>SPONSOR A CONTAINER  </a:t>
            </a:r>
          </a:p>
        </p:txBody>
      </p:sp>
      <p:sp>
        <p:nvSpPr>
          <p:cNvPr id="6" name="Content Placeholder 5">
            <a:extLst>
              <a:ext uri="{FF2B5EF4-FFF2-40B4-BE49-F238E27FC236}">
                <a16:creationId xmlns:a16="http://schemas.microsoft.com/office/drawing/2014/main" id="{C4B14ACC-8C48-7C47-8EF7-6A03ABEE8EC2}"/>
              </a:ext>
            </a:extLst>
          </p:cNvPr>
          <p:cNvSpPr>
            <a:spLocks noGrp="1"/>
          </p:cNvSpPr>
          <p:nvPr>
            <p:ph sz="half" idx="2"/>
          </p:nvPr>
        </p:nvSpPr>
        <p:spPr>
          <a:xfrm>
            <a:off x="440654" y="2205884"/>
            <a:ext cx="3868340" cy="4377668"/>
          </a:xfrm>
        </p:spPr>
        <p:txBody>
          <a:bodyPr>
            <a:normAutofit fontScale="85000" lnSpcReduction="20000"/>
          </a:bodyPr>
          <a:lstStyle/>
          <a:p>
            <a:r>
              <a:rPr lang="en-US" sz="3000" dirty="0"/>
              <a:t> A Parish </a:t>
            </a:r>
          </a:p>
          <a:p>
            <a:r>
              <a:rPr lang="en-US" sz="3000" dirty="0"/>
              <a:t> Individuals</a:t>
            </a:r>
          </a:p>
          <a:p>
            <a:r>
              <a:rPr lang="en-US" sz="3000" dirty="0"/>
              <a:t> Foundations</a:t>
            </a:r>
          </a:p>
          <a:p>
            <a:r>
              <a:rPr lang="en-US" sz="3000" dirty="0"/>
              <a:t> Anyone can donate to the Marians for</a:t>
            </a:r>
          </a:p>
          <a:p>
            <a:pPr marL="0" indent="0">
              <a:buNone/>
            </a:pPr>
            <a:r>
              <a:rPr lang="en-US" sz="3000" dirty="0"/>
              <a:t>     Ukraine on our website!</a:t>
            </a:r>
            <a:endParaRPr lang="en-US" sz="3000" b="1" dirty="0"/>
          </a:p>
          <a:p>
            <a:pPr marL="0" indent="0">
              <a:buNone/>
            </a:pPr>
            <a:r>
              <a:rPr lang="en-US" sz="3000" dirty="0"/>
              <a:t>Call Dr. Bryan  Thatcher  1-877-380-0727 </a:t>
            </a:r>
          </a:p>
          <a:p>
            <a:pPr marL="0" indent="0">
              <a:buNone/>
            </a:pPr>
            <a:r>
              <a:rPr lang="en-US" sz="3000" dirty="0"/>
              <a:t>Eucharistic Apostles of The Divine Mercy</a:t>
            </a:r>
            <a:endParaRPr lang="en-US" sz="3000" b="1" dirty="0"/>
          </a:p>
          <a:p>
            <a:pPr marL="0" indent="0">
              <a:buNone/>
            </a:pPr>
            <a:r>
              <a:rPr lang="en-US" sz="3000" dirty="0"/>
              <a:t>Donations: Please visit </a:t>
            </a:r>
            <a:r>
              <a:rPr lang="en-US" sz="3000" dirty="0">
                <a:hlinkClick r:id="rId3"/>
              </a:rPr>
              <a:t>Marian.org/Ukraine</a:t>
            </a:r>
            <a:endParaRPr lang="en-US" sz="3000" dirty="0"/>
          </a:p>
          <a:p>
            <a:endParaRPr lang="en-US" dirty="0"/>
          </a:p>
          <a:p>
            <a:pPr marL="0" indent="0">
              <a:buNone/>
            </a:pPr>
            <a:endParaRPr lang="en-US" dirty="0"/>
          </a:p>
          <a:p>
            <a:endParaRPr lang="en-US" dirty="0"/>
          </a:p>
        </p:txBody>
      </p:sp>
      <p:sp>
        <p:nvSpPr>
          <p:cNvPr id="7" name="Text Placeholder 6">
            <a:extLst>
              <a:ext uri="{FF2B5EF4-FFF2-40B4-BE49-F238E27FC236}">
                <a16:creationId xmlns:a16="http://schemas.microsoft.com/office/drawing/2014/main" id="{97648BA5-5773-6D45-890F-C805EAE52555}"/>
              </a:ext>
            </a:extLst>
          </p:cNvPr>
          <p:cNvSpPr>
            <a:spLocks noGrp="1"/>
          </p:cNvSpPr>
          <p:nvPr>
            <p:ph type="body" sz="quarter" idx="3"/>
          </p:nvPr>
        </p:nvSpPr>
        <p:spPr>
          <a:xfrm>
            <a:off x="4573191" y="1609580"/>
            <a:ext cx="3887391" cy="617934"/>
          </a:xfrm>
        </p:spPr>
        <p:txBody>
          <a:bodyPr>
            <a:normAutofit fontScale="92500" lnSpcReduction="20000"/>
          </a:bodyPr>
          <a:lstStyle/>
          <a:p>
            <a:r>
              <a:rPr lang="en-US" dirty="0"/>
              <a:t>DONATE MEDICAL SUPPLIES TO </a:t>
            </a:r>
          </a:p>
          <a:p>
            <a:r>
              <a:rPr lang="en-US" dirty="0"/>
              <a:t>PROJECT C.U.R.E. for the Marians</a:t>
            </a:r>
          </a:p>
        </p:txBody>
      </p:sp>
      <p:sp>
        <p:nvSpPr>
          <p:cNvPr id="8" name="Content Placeholder 7">
            <a:extLst>
              <a:ext uri="{FF2B5EF4-FFF2-40B4-BE49-F238E27FC236}">
                <a16:creationId xmlns:a16="http://schemas.microsoft.com/office/drawing/2014/main" id="{28D071FE-A588-F04C-A229-9576048694B3}"/>
              </a:ext>
            </a:extLst>
          </p:cNvPr>
          <p:cNvSpPr>
            <a:spLocks noGrp="1"/>
          </p:cNvSpPr>
          <p:nvPr>
            <p:ph sz="quarter" idx="4"/>
          </p:nvPr>
        </p:nvSpPr>
        <p:spPr>
          <a:xfrm>
            <a:off x="4573190" y="2328749"/>
            <a:ext cx="3887391" cy="4254803"/>
          </a:xfrm>
        </p:spPr>
        <p:txBody>
          <a:bodyPr>
            <a:noAutofit/>
          </a:bodyPr>
          <a:lstStyle/>
          <a:p>
            <a:pPr marL="0" indent="0">
              <a:buNone/>
            </a:pPr>
            <a:r>
              <a:rPr lang="en-US" sz="2600" dirty="0"/>
              <a:t>Accepting non-expired medical  supplies and equipment  donations at 7 warehouses nationwide.</a:t>
            </a:r>
          </a:p>
          <a:p>
            <a:pPr marL="0" indent="0">
              <a:buNone/>
            </a:pPr>
            <a:endParaRPr lang="en-US" sz="2600" dirty="0"/>
          </a:p>
          <a:p>
            <a:pPr marL="0" indent="0">
              <a:buNone/>
            </a:pPr>
            <a:r>
              <a:rPr lang="en-US" sz="2600" dirty="0"/>
              <a:t>Call Kristin Robinson at Project C.U.R.E in Kansas City</a:t>
            </a:r>
          </a:p>
          <a:p>
            <a:pPr marL="0" indent="0">
              <a:buNone/>
            </a:pPr>
            <a:r>
              <a:rPr lang="en-US" sz="2600" dirty="0"/>
              <a:t>816-608-1946</a:t>
            </a:r>
          </a:p>
        </p:txBody>
      </p:sp>
    </p:spTree>
    <p:extLst>
      <p:ext uri="{BB962C8B-B14F-4D97-AF65-F5344CB8AC3E}">
        <p14:creationId xmlns:p14="http://schemas.microsoft.com/office/powerpoint/2010/main" val="11445940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273C0-B688-8D43-8AFB-4E14726DA43B}"/>
              </a:ext>
            </a:extLst>
          </p:cNvPr>
          <p:cNvSpPr>
            <a:spLocks noGrp="1"/>
          </p:cNvSpPr>
          <p:nvPr>
            <p:ph type="title"/>
          </p:nvPr>
        </p:nvSpPr>
        <p:spPr/>
        <p:txBody>
          <a:bodyPr/>
          <a:lstStyle/>
          <a:p>
            <a:r>
              <a:rPr lang="en-US" dirty="0"/>
              <a:t>Thank You </a:t>
            </a:r>
            <a:r>
              <a:rPr lang="en-US"/>
              <a:t>from Ukraine Marians</a:t>
            </a:r>
            <a:endParaRPr lang="en-US" dirty="0"/>
          </a:p>
        </p:txBody>
      </p:sp>
      <p:pic>
        <p:nvPicPr>
          <p:cNvPr id="6" name="Content Placeholder 5">
            <a:extLst>
              <a:ext uri="{FF2B5EF4-FFF2-40B4-BE49-F238E27FC236}">
                <a16:creationId xmlns:a16="http://schemas.microsoft.com/office/drawing/2014/main" id="{0FDCC089-376D-6B4D-B210-5CDFF8BAD899}"/>
              </a:ext>
            </a:extLst>
          </p:cNvPr>
          <p:cNvPicPr>
            <a:picLocks noGrp="1" noChangeAspect="1"/>
          </p:cNvPicPr>
          <p:nvPr>
            <p:ph sz="half" idx="1"/>
          </p:nvPr>
        </p:nvPicPr>
        <p:blipFill>
          <a:blip r:embed="rId4"/>
          <a:stretch>
            <a:fillRect/>
          </a:stretch>
        </p:blipFill>
        <p:spPr>
          <a:xfrm>
            <a:off x="558817" y="2150566"/>
            <a:ext cx="2447627" cy="3263504"/>
          </a:xfrm>
        </p:spPr>
      </p:pic>
      <p:pic>
        <p:nvPicPr>
          <p:cNvPr id="13" name="Children singing at Christmas.MOV">
            <a:hlinkClick r:id="" action="ppaction://media"/>
            <a:extLst>
              <a:ext uri="{FF2B5EF4-FFF2-40B4-BE49-F238E27FC236}">
                <a16:creationId xmlns:a16="http://schemas.microsoft.com/office/drawing/2014/main" id="{9D36D62F-3771-1A46-932E-6BCC50487BD3}"/>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5"/>
          <a:stretch>
            <a:fillRect/>
          </a:stretch>
        </p:blipFill>
        <p:spPr>
          <a:xfrm>
            <a:off x="6137557" y="2024064"/>
            <a:ext cx="1903925" cy="3364706"/>
          </a:xfrm>
        </p:spPr>
      </p:pic>
      <p:pic>
        <p:nvPicPr>
          <p:cNvPr id="15" name="Picture 14">
            <a:extLst>
              <a:ext uri="{FF2B5EF4-FFF2-40B4-BE49-F238E27FC236}">
                <a16:creationId xmlns:a16="http://schemas.microsoft.com/office/drawing/2014/main" id="{37EEDE17-381A-504B-B83C-2A86F8865940}"/>
              </a:ext>
            </a:extLst>
          </p:cNvPr>
          <p:cNvPicPr>
            <a:picLocks noChangeAspect="1"/>
          </p:cNvPicPr>
          <p:nvPr/>
        </p:nvPicPr>
        <p:blipFill>
          <a:blip r:embed="rId6"/>
          <a:stretch>
            <a:fillRect/>
          </a:stretch>
        </p:blipFill>
        <p:spPr>
          <a:xfrm>
            <a:off x="3310235" y="2074665"/>
            <a:ext cx="2523530" cy="3364706"/>
          </a:xfrm>
          <a:prstGeom prst="rect">
            <a:avLst/>
          </a:prstGeom>
        </p:spPr>
      </p:pic>
    </p:spTree>
    <p:extLst>
      <p:ext uri="{BB962C8B-B14F-4D97-AF65-F5344CB8AC3E}">
        <p14:creationId xmlns:p14="http://schemas.microsoft.com/office/powerpoint/2010/main" val="3646514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51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outdoor, person&#10;&#10;Description automatically generated">
            <a:extLst>
              <a:ext uri="{FF2B5EF4-FFF2-40B4-BE49-F238E27FC236}">
                <a16:creationId xmlns:a16="http://schemas.microsoft.com/office/drawing/2014/main" id="{F21C47D6-2594-AE3A-6CCD-9D3375F01B35}"/>
              </a:ext>
            </a:extLst>
          </p:cNvPr>
          <p:cNvPicPr>
            <a:picLocks noChangeAspect="1"/>
          </p:cNvPicPr>
          <p:nvPr/>
        </p:nvPicPr>
        <p:blipFill>
          <a:blip r:embed="rId2"/>
          <a:stretch>
            <a:fillRect/>
          </a:stretch>
        </p:blipFill>
        <p:spPr>
          <a:xfrm>
            <a:off x="-1" y="1321501"/>
            <a:ext cx="9144001" cy="5134357"/>
          </a:xfrm>
          <a:prstGeom prst="rect">
            <a:avLst/>
          </a:prstGeom>
        </p:spPr>
      </p:pic>
      <p:sp>
        <p:nvSpPr>
          <p:cNvPr id="7" name="Title 6">
            <a:extLst>
              <a:ext uri="{FF2B5EF4-FFF2-40B4-BE49-F238E27FC236}">
                <a16:creationId xmlns:a16="http://schemas.microsoft.com/office/drawing/2014/main" id="{34F12F33-F5E8-4A40-A178-E21C851ACB2A}"/>
              </a:ext>
            </a:extLst>
          </p:cNvPr>
          <p:cNvSpPr>
            <a:spLocks noGrp="1"/>
          </p:cNvSpPr>
          <p:nvPr>
            <p:ph type="title"/>
          </p:nvPr>
        </p:nvSpPr>
        <p:spPr>
          <a:xfrm>
            <a:off x="0" y="0"/>
            <a:ext cx="9144000" cy="1036663"/>
          </a:xfrm>
          <a:prstGeom prst="rect">
            <a:avLst/>
          </a:prstGeom>
          <a:solidFill>
            <a:srgbClr val="C62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r>
              <a:rPr lang="en-US" sz="3600"/>
              <a:t>              </a:t>
            </a:r>
            <a:br>
              <a:rPr lang="en-US" sz="3600"/>
            </a:br>
            <a:r>
              <a:rPr lang="en-US" sz="3600"/>
              <a:t>               </a:t>
            </a:r>
            <a:r>
              <a:rPr lang="en-US" sz="4000" b="1"/>
              <a:t>Ukraine </a:t>
            </a:r>
            <a:endParaRPr lang="en-US" sz="4000" b="1" dirty="0"/>
          </a:p>
        </p:txBody>
      </p:sp>
      <p:pic>
        <p:nvPicPr>
          <p:cNvPr id="4" name="Picture 3" descr="A blue and yellow flag&#10;&#10;Description automatically generated with medium confidence">
            <a:extLst>
              <a:ext uri="{FF2B5EF4-FFF2-40B4-BE49-F238E27FC236}">
                <a16:creationId xmlns:a16="http://schemas.microsoft.com/office/drawing/2014/main" id="{97F88CE7-6DAE-E9BD-36E8-9E2F2D2BE18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68710" y="25941"/>
            <a:ext cx="1010722" cy="1010722"/>
          </a:xfrm>
          <a:prstGeom prst="rect">
            <a:avLst/>
          </a:prstGeom>
        </p:spPr>
      </p:pic>
      <p:pic>
        <p:nvPicPr>
          <p:cNvPr id="2" name="Picture 1" descr="A close up of a logo&#10;&#10;Description automatically generated">
            <a:extLst>
              <a:ext uri="{FF2B5EF4-FFF2-40B4-BE49-F238E27FC236}">
                <a16:creationId xmlns:a16="http://schemas.microsoft.com/office/drawing/2014/main" id="{6E6C7260-884D-DABB-06D6-A2E58039B5C4}"/>
              </a:ext>
            </a:extLst>
          </p:cNvPr>
          <p:cNvPicPr>
            <a:picLocks noChangeAspect="1"/>
          </p:cNvPicPr>
          <p:nvPr/>
        </p:nvPicPr>
        <p:blipFill>
          <a:blip r:embed="rId5"/>
          <a:stretch>
            <a:fillRect/>
          </a:stretch>
        </p:blipFill>
        <p:spPr>
          <a:xfrm>
            <a:off x="6812280" y="243109"/>
            <a:ext cx="1955800" cy="572176"/>
          </a:xfrm>
          <a:prstGeom prst="rect">
            <a:avLst/>
          </a:prstGeom>
        </p:spPr>
      </p:pic>
    </p:spTree>
    <p:extLst>
      <p:ext uri="{BB962C8B-B14F-4D97-AF65-F5344CB8AC3E}">
        <p14:creationId xmlns:p14="http://schemas.microsoft.com/office/powerpoint/2010/main" val="10756319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7AA00-D27E-154F-9ABC-D88A06C66A52}"/>
              </a:ext>
            </a:extLst>
          </p:cNvPr>
          <p:cNvSpPr/>
          <p:nvPr/>
        </p:nvSpPr>
        <p:spPr>
          <a:xfrm>
            <a:off x="0" y="-18679"/>
            <a:ext cx="9144000" cy="1033670"/>
          </a:xfrm>
          <a:prstGeom prst="rect">
            <a:avLst/>
          </a:prstGeom>
          <a:solidFill>
            <a:srgbClr val="C62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62131"/>
              </a:solidFill>
            </a:endParaRPr>
          </a:p>
        </p:txBody>
      </p:sp>
      <p:sp>
        <p:nvSpPr>
          <p:cNvPr id="2" name="Title 1">
            <a:extLst>
              <a:ext uri="{FF2B5EF4-FFF2-40B4-BE49-F238E27FC236}">
                <a16:creationId xmlns:a16="http://schemas.microsoft.com/office/drawing/2014/main" id="{960B4A98-D11A-4C48-B30B-DBEDDB8B0EF8}"/>
              </a:ext>
            </a:extLst>
          </p:cNvPr>
          <p:cNvSpPr>
            <a:spLocks noGrp="1"/>
          </p:cNvSpPr>
          <p:nvPr>
            <p:ph type="title"/>
          </p:nvPr>
        </p:nvSpPr>
        <p:spPr>
          <a:xfrm>
            <a:off x="147541" y="2898"/>
            <a:ext cx="6646793" cy="1117165"/>
          </a:xfrm>
        </p:spPr>
        <p:txBody>
          <a:bodyPr>
            <a:normAutofit/>
          </a:bodyPr>
          <a:lstStyle/>
          <a:p>
            <a:r>
              <a:rPr lang="en-US" sz="3600" b="1" dirty="0">
                <a:solidFill>
                  <a:schemeClr val="bg1"/>
                </a:solidFill>
              </a:rPr>
              <a:t> Project C.U.R.E. in Ukraine</a:t>
            </a:r>
          </a:p>
        </p:txBody>
      </p:sp>
      <p:cxnSp>
        <p:nvCxnSpPr>
          <p:cNvPr id="15" name="Straight Connector 14">
            <a:extLst>
              <a:ext uri="{FF2B5EF4-FFF2-40B4-BE49-F238E27FC236}">
                <a16:creationId xmlns:a16="http://schemas.microsoft.com/office/drawing/2014/main" id="{8D3AB049-F614-4248-AA3A-6C99EF46C643}"/>
              </a:ext>
            </a:extLst>
          </p:cNvPr>
          <p:cNvCxnSpPr/>
          <p:nvPr/>
        </p:nvCxnSpPr>
        <p:spPr>
          <a:xfrm>
            <a:off x="538480" y="6359843"/>
            <a:ext cx="82296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7" name="Picture 16" descr="A picture containing flower&#10;&#10;Description automatically generated">
            <a:extLst>
              <a:ext uri="{FF2B5EF4-FFF2-40B4-BE49-F238E27FC236}">
                <a16:creationId xmlns:a16="http://schemas.microsoft.com/office/drawing/2014/main" id="{A1BDA8B5-C0D2-B04B-B1B0-A8875270818A}"/>
              </a:ext>
            </a:extLst>
          </p:cNvPr>
          <p:cNvPicPr>
            <a:picLocks noChangeAspect="1"/>
          </p:cNvPicPr>
          <p:nvPr/>
        </p:nvPicPr>
        <p:blipFill rotWithShape="1">
          <a:blip r:embed="rId2"/>
          <a:srcRect t="41443" b="40397"/>
          <a:stretch/>
        </p:blipFill>
        <p:spPr>
          <a:xfrm>
            <a:off x="5740400" y="6359843"/>
            <a:ext cx="3657600" cy="498157"/>
          </a:xfrm>
          <a:prstGeom prst="rect">
            <a:avLst/>
          </a:prstGeom>
        </p:spPr>
      </p:pic>
      <p:pic>
        <p:nvPicPr>
          <p:cNvPr id="3" name="Picture 2" descr="A close up of a logo&#10;&#10;Description automatically generated">
            <a:extLst>
              <a:ext uri="{FF2B5EF4-FFF2-40B4-BE49-F238E27FC236}">
                <a16:creationId xmlns:a16="http://schemas.microsoft.com/office/drawing/2014/main" id="{9905F10C-95B5-EA51-88BC-04136E30803B}"/>
              </a:ext>
            </a:extLst>
          </p:cNvPr>
          <p:cNvPicPr>
            <a:picLocks noChangeAspect="1"/>
          </p:cNvPicPr>
          <p:nvPr/>
        </p:nvPicPr>
        <p:blipFill>
          <a:blip r:embed="rId3"/>
          <a:stretch>
            <a:fillRect/>
          </a:stretch>
        </p:blipFill>
        <p:spPr>
          <a:xfrm>
            <a:off x="6812280" y="243109"/>
            <a:ext cx="1955800" cy="572176"/>
          </a:xfrm>
          <a:prstGeom prst="rect">
            <a:avLst/>
          </a:prstGeom>
        </p:spPr>
      </p:pic>
      <p:sp>
        <p:nvSpPr>
          <p:cNvPr id="6" name="TextBox 5">
            <a:extLst>
              <a:ext uri="{FF2B5EF4-FFF2-40B4-BE49-F238E27FC236}">
                <a16:creationId xmlns:a16="http://schemas.microsoft.com/office/drawing/2014/main" id="{BA1210BC-0B91-A428-2C41-BC3F83BA92DB}"/>
              </a:ext>
            </a:extLst>
          </p:cNvPr>
          <p:cNvSpPr txBox="1"/>
          <p:nvPr/>
        </p:nvSpPr>
        <p:spPr>
          <a:xfrm>
            <a:off x="224156" y="1286760"/>
            <a:ext cx="4757419" cy="4801314"/>
          </a:xfrm>
          <a:prstGeom prst="rect">
            <a:avLst/>
          </a:prstGeom>
          <a:noFill/>
        </p:spPr>
        <p:txBody>
          <a:bodyPr wrap="square" rtlCol="0">
            <a:spAutoFit/>
          </a:bodyPr>
          <a:lstStyle/>
          <a:p>
            <a:endParaRPr lang="en-US" sz="2400" dirty="0"/>
          </a:p>
          <a:p>
            <a:pPr marL="285750" indent="-285750">
              <a:buFont typeface="Arial" panose="020B0604020202020204" pitchFamily="34" charset="0"/>
              <a:buChar char="•"/>
            </a:pPr>
            <a:r>
              <a:rPr lang="en-US" sz="2400" dirty="0"/>
              <a:t>Project C.U.R.E. worked in Ukraine 10 years prior to the Russian invasion</a:t>
            </a:r>
            <a:br>
              <a:rPr lang="en-US" sz="2400" dirty="0"/>
            </a:br>
            <a:endParaRPr lang="en-US" sz="2400" dirty="0"/>
          </a:p>
          <a:p>
            <a:pPr marL="285750" indent="-285750">
              <a:buFont typeface="Arial" panose="020B0604020202020204" pitchFamily="34" charset="0"/>
              <a:buChar char="•"/>
            </a:pPr>
            <a:r>
              <a:rPr lang="en-US" sz="2400" dirty="0"/>
              <a:t>From 2000-2022, Project C.U.R.E. sent 53 cargo shipments to Ukraine</a:t>
            </a:r>
            <a:br>
              <a:rPr lang="en-US" sz="2400" dirty="0"/>
            </a:br>
            <a:endParaRPr lang="en-US" sz="2400" dirty="0"/>
          </a:p>
          <a:p>
            <a:pPr marL="285750" indent="-285750">
              <a:buFont typeface="Arial" panose="020B0604020202020204" pitchFamily="34" charset="0"/>
              <a:buChar char="•"/>
            </a:pPr>
            <a:r>
              <a:rPr lang="en-US" sz="2400" dirty="0"/>
              <a:t>National Health Council of Ukraine’s project “Support Hospitals in Ukraine”</a:t>
            </a:r>
          </a:p>
          <a:p>
            <a:endParaRPr lang="en-US" dirty="0"/>
          </a:p>
        </p:txBody>
      </p:sp>
      <p:pic>
        <p:nvPicPr>
          <p:cNvPr id="1026" name="Picture 2" descr="Russia's war on Ukraine's cultural heritage | Epthinktank | European  Parliament">
            <a:extLst>
              <a:ext uri="{FF2B5EF4-FFF2-40B4-BE49-F238E27FC236}">
                <a16:creationId xmlns:a16="http://schemas.microsoft.com/office/drawing/2014/main" id="{F2C969E5-1575-1371-3EBD-07F29AA801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1952633"/>
            <a:ext cx="3573258" cy="3573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7688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7AA00-D27E-154F-9ABC-D88A06C66A52}"/>
              </a:ext>
            </a:extLst>
          </p:cNvPr>
          <p:cNvSpPr/>
          <p:nvPr/>
        </p:nvSpPr>
        <p:spPr>
          <a:xfrm>
            <a:off x="0" y="-18679"/>
            <a:ext cx="9144000" cy="1033670"/>
          </a:xfrm>
          <a:prstGeom prst="rect">
            <a:avLst/>
          </a:prstGeom>
          <a:solidFill>
            <a:srgbClr val="C62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62131"/>
              </a:solidFill>
            </a:endParaRPr>
          </a:p>
        </p:txBody>
      </p:sp>
      <p:sp>
        <p:nvSpPr>
          <p:cNvPr id="2" name="Title 1">
            <a:extLst>
              <a:ext uri="{FF2B5EF4-FFF2-40B4-BE49-F238E27FC236}">
                <a16:creationId xmlns:a16="http://schemas.microsoft.com/office/drawing/2014/main" id="{960B4A98-D11A-4C48-B30B-DBEDDB8B0EF8}"/>
              </a:ext>
            </a:extLst>
          </p:cNvPr>
          <p:cNvSpPr>
            <a:spLocks noGrp="1"/>
          </p:cNvSpPr>
          <p:nvPr>
            <p:ph type="title"/>
          </p:nvPr>
        </p:nvSpPr>
        <p:spPr>
          <a:xfrm>
            <a:off x="147541" y="2898"/>
            <a:ext cx="6646793" cy="1117165"/>
          </a:xfrm>
        </p:spPr>
        <p:txBody>
          <a:bodyPr>
            <a:normAutofit/>
          </a:bodyPr>
          <a:lstStyle/>
          <a:p>
            <a:r>
              <a:rPr lang="en-US" sz="3600" b="1" dirty="0">
                <a:solidFill>
                  <a:schemeClr val="bg1"/>
                </a:solidFill>
              </a:rPr>
              <a:t> </a:t>
            </a:r>
          </a:p>
        </p:txBody>
      </p:sp>
      <p:cxnSp>
        <p:nvCxnSpPr>
          <p:cNvPr id="15" name="Straight Connector 14">
            <a:extLst>
              <a:ext uri="{FF2B5EF4-FFF2-40B4-BE49-F238E27FC236}">
                <a16:creationId xmlns:a16="http://schemas.microsoft.com/office/drawing/2014/main" id="{8D3AB049-F614-4248-AA3A-6C99EF46C643}"/>
              </a:ext>
            </a:extLst>
          </p:cNvPr>
          <p:cNvCxnSpPr/>
          <p:nvPr/>
        </p:nvCxnSpPr>
        <p:spPr>
          <a:xfrm>
            <a:off x="538480" y="6359843"/>
            <a:ext cx="82296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7" name="Picture 16" descr="A picture containing flower&#10;&#10;Description automatically generated">
            <a:extLst>
              <a:ext uri="{FF2B5EF4-FFF2-40B4-BE49-F238E27FC236}">
                <a16:creationId xmlns:a16="http://schemas.microsoft.com/office/drawing/2014/main" id="{A1BDA8B5-C0D2-B04B-B1B0-A8875270818A}"/>
              </a:ext>
            </a:extLst>
          </p:cNvPr>
          <p:cNvPicPr>
            <a:picLocks noChangeAspect="1"/>
          </p:cNvPicPr>
          <p:nvPr/>
        </p:nvPicPr>
        <p:blipFill rotWithShape="1">
          <a:blip r:embed="rId2"/>
          <a:srcRect t="41443" b="40397"/>
          <a:stretch/>
        </p:blipFill>
        <p:spPr>
          <a:xfrm>
            <a:off x="5740400" y="6359843"/>
            <a:ext cx="3657600" cy="498157"/>
          </a:xfrm>
          <a:prstGeom prst="rect">
            <a:avLst/>
          </a:prstGeom>
        </p:spPr>
      </p:pic>
      <p:pic>
        <p:nvPicPr>
          <p:cNvPr id="3" name="Picture 2" descr="A close up of a logo&#10;&#10;Description automatically generated">
            <a:extLst>
              <a:ext uri="{FF2B5EF4-FFF2-40B4-BE49-F238E27FC236}">
                <a16:creationId xmlns:a16="http://schemas.microsoft.com/office/drawing/2014/main" id="{9905F10C-95B5-EA51-88BC-04136E30803B}"/>
              </a:ext>
            </a:extLst>
          </p:cNvPr>
          <p:cNvPicPr>
            <a:picLocks noChangeAspect="1"/>
          </p:cNvPicPr>
          <p:nvPr/>
        </p:nvPicPr>
        <p:blipFill>
          <a:blip r:embed="rId3"/>
          <a:stretch>
            <a:fillRect/>
          </a:stretch>
        </p:blipFill>
        <p:spPr>
          <a:xfrm>
            <a:off x="6812280" y="243109"/>
            <a:ext cx="1955800" cy="572176"/>
          </a:xfrm>
          <a:prstGeom prst="rect">
            <a:avLst/>
          </a:prstGeom>
        </p:spPr>
      </p:pic>
      <p:sp>
        <p:nvSpPr>
          <p:cNvPr id="6" name="TextBox 5">
            <a:extLst>
              <a:ext uri="{FF2B5EF4-FFF2-40B4-BE49-F238E27FC236}">
                <a16:creationId xmlns:a16="http://schemas.microsoft.com/office/drawing/2014/main" id="{86AE1650-9E46-4B50-0FDE-A4E93F6A9401}"/>
              </a:ext>
            </a:extLst>
          </p:cNvPr>
          <p:cNvSpPr txBox="1"/>
          <p:nvPr/>
        </p:nvSpPr>
        <p:spPr>
          <a:xfrm>
            <a:off x="1778885" y="4928855"/>
            <a:ext cx="6368993" cy="1077218"/>
          </a:xfrm>
          <a:prstGeom prst="rect">
            <a:avLst/>
          </a:prstGeom>
          <a:noFill/>
        </p:spPr>
        <p:txBody>
          <a:bodyPr wrap="square" rtlCol="0">
            <a:spAutoFit/>
          </a:bodyPr>
          <a:lstStyle/>
          <a:p>
            <a:endParaRPr lang="en-US" dirty="0"/>
          </a:p>
          <a:p>
            <a:r>
              <a:rPr lang="en-US" sz="2800" b="1" dirty="0"/>
              <a:t>February 24, 2022 – the world changed.</a:t>
            </a:r>
          </a:p>
          <a:p>
            <a:endParaRPr lang="en-US" dirty="0"/>
          </a:p>
        </p:txBody>
      </p:sp>
      <p:pic>
        <p:nvPicPr>
          <p:cNvPr id="1026" name="Picture 2" descr="5 things to know for February 24: Ukraine, Covid-19, Police violence,  Trump, Canada | CNN">
            <a:extLst>
              <a:ext uri="{FF2B5EF4-FFF2-40B4-BE49-F238E27FC236}">
                <a16:creationId xmlns:a16="http://schemas.microsoft.com/office/drawing/2014/main" id="{59524CA3-B1A9-3CFE-7746-3AE5CD909A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859" y="1487389"/>
            <a:ext cx="3753365" cy="2101884"/>
          </a:xfrm>
          <a:prstGeom prst="rect">
            <a:avLst/>
          </a:prstGeom>
          <a:noFill/>
          <a:effectLst>
            <a:reflection blurRad="6350" stA="52000" endA="300" endPos="16000" dir="5400000" sy="-100000" algn="bl" rotWithShape="0"/>
          </a:effectLst>
          <a:extLst>
            <a:ext uri="{909E8E84-426E-40DD-AFC4-6F175D3DCCD1}">
              <a14:hiddenFill xmlns:a14="http://schemas.microsoft.com/office/drawing/2010/main">
                <a:solidFill>
                  <a:srgbClr val="FFFFFF"/>
                </a:solidFill>
              </a14:hiddenFill>
            </a:ext>
          </a:extLst>
        </p:spPr>
      </p:pic>
      <p:pic>
        <p:nvPicPr>
          <p:cNvPr id="1028" name="Picture 4" descr="INEW ~ Ukraine: Use of explosive weapons will be disastrous for civilians">
            <a:extLst>
              <a:ext uri="{FF2B5EF4-FFF2-40B4-BE49-F238E27FC236}">
                <a16:creationId xmlns:a16="http://schemas.microsoft.com/office/drawing/2014/main" id="{76D929AD-671C-134C-3A1B-41760144AE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6684" y="2370945"/>
            <a:ext cx="3725310" cy="2489210"/>
          </a:xfrm>
          <a:prstGeom prst="rect">
            <a:avLst/>
          </a:prstGeom>
          <a:noFill/>
          <a:effectLst>
            <a:reflection blurRad="6350" stA="52000" endA="300" endPos="11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5818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7AA00-D27E-154F-9ABC-D88A06C66A52}"/>
              </a:ext>
            </a:extLst>
          </p:cNvPr>
          <p:cNvSpPr/>
          <p:nvPr/>
        </p:nvSpPr>
        <p:spPr>
          <a:xfrm>
            <a:off x="81280" y="184522"/>
            <a:ext cx="9144000" cy="1033670"/>
          </a:xfrm>
          <a:prstGeom prst="rect">
            <a:avLst/>
          </a:prstGeom>
          <a:solidFill>
            <a:srgbClr val="C62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62131"/>
              </a:solidFill>
            </a:endParaRPr>
          </a:p>
        </p:txBody>
      </p:sp>
      <p:sp>
        <p:nvSpPr>
          <p:cNvPr id="2" name="Title 1">
            <a:extLst>
              <a:ext uri="{FF2B5EF4-FFF2-40B4-BE49-F238E27FC236}">
                <a16:creationId xmlns:a16="http://schemas.microsoft.com/office/drawing/2014/main" id="{960B4A98-D11A-4C48-B30B-DBEDDB8B0EF8}"/>
              </a:ext>
            </a:extLst>
          </p:cNvPr>
          <p:cNvSpPr>
            <a:spLocks noGrp="1"/>
          </p:cNvSpPr>
          <p:nvPr>
            <p:ph type="title"/>
          </p:nvPr>
        </p:nvSpPr>
        <p:spPr>
          <a:xfrm>
            <a:off x="457642" y="949103"/>
            <a:ext cx="6646793" cy="1117165"/>
          </a:xfrm>
        </p:spPr>
        <p:txBody>
          <a:bodyPr>
            <a:normAutofit/>
          </a:bodyPr>
          <a:lstStyle/>
          <a:p>
            <a:r>
              <a:rPr lang="en-US" sz="3600" b="1" dirty="0">
                <a:solidFill>
                  <a:schemeClr val="bg1"/>
                </a:solidFill>
              </a:rPr>
              <a:t> Project C.U.R.E. in Ukraine</a:t>
            </a:r>
          </a:p>
        </p:txBody>
      </p:sp>
      <p:cxnSp>
        <p:nvCxnSpPr>
          <p:cNvPr id="15" name="Straight Connector 14">
            <a:extLst>
              <a:ext uri="{FF2B5EF4-FFF2-40B4-BE49-F238E27FC236}">
                <a16:creationId xmlns:a16="http://schemas.microsoft.com/office/drawing/2014/main" id="{8D3AB049-F614-4248-AA3A-6C99EF46C643}"/>
              </a:ext>
            </a:extLst>
          </p:cNvPr>
          <p:cNvCxnSpPr/>
          <p:nvPr/>
        </p:nvCxnSpPr>
        <p:spPr>
          <a:xfrm>
            <a:off x="538480" y="6359843"/>
            <a:ext cx="82296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7" name="Picture 16" descr="A picture containing flower&#10;&#10;Description automatically generated">
            <a:extLst>
              <a:ext uri="{FF2B5EF4-FFF2-40B4-BE49-F238E27FC236}">
                <a16:creationId xmlns:a16="http://schemas.microsoft.com/office/drawing/2014/main" id="{A1BDA8B5-C0D2-B04B-B1B0-A8875270818A}"/>
              </a:ext>
            </a:extLst>
          </p:cNvPr>
          <p:cNvPicPr>
            <a:picLocks noChangeAspect="1"/>
          </p:cNvPicPr>
          <p:nvPr/>
        </p:nvPicPr>
        <p:blipFill rotWithShape="1">
          <a:blip r:embed="rId2"/>
          <a:srcRect t="41443" b="40397"/>
          <a:stretch/>
        </p:blipFill>
        <p:spPr>
          <a:xfrm>
            <a:off x="5740400" y="6359843"/>
            <a:ext cx="3657600" cy="498157"/>
          </a:xfrm>
          <a:prstGeom prst="rect">
            <a:avLst/>
          </a:prstGeom>
        </p:spPr>
      </p:pic>
      <p:pic>
        <p:nvPicPr>
          <p:cNvPr id="3" name="Picture 2" descr="A close up of a logo&#10;&#10;Description automatically generated">
            <a:extLst>
              <a:ext uri="{FF2B5EF4-FFF2-40B4-BE49-F238E27FC236}">
                <a16:creationId xmlns:a16="http://schemas.microsoft.com/office/drawing/2014/main" id="{9905F10C-95B5-EA51-88BC-04136E30803B}"/>
              </a:ext>
            </a:extLst>
          </p:cNvPr>
          <p:cNvPicPr>
            <a:picLocks noChangeAspect="1"/>
          </p:cNvPicPr>
          <p:nvPr/>
        </p:nvPicPr>
        <p:blipFill>
          <a:blip r:embed="rId3"/>
          <a:stretch>
            <a:fillRect/>
          </a:stretch>
        </p:blipFill>
        <p:spPr>
          <a:xfrm>
            <a:off x="6812280" y="243109"/>
            <a:ext cx="1955800" cy="572176"/>
          </a:xfrm>
          <a:prstGeom prst="rect">
            <a:avLst/>
          </a:prstGeom>
        </p:spPr>
      </p:pic>
      <p:sp>
        <p:nvSpPr>
          <p:cNvPr id="6" name="Title 1">
            <a:extLst>
              <a:ext uri="{FF2B5EF4-FFF2-40B4-BE49-F238E27FC236}">
                <a16:creationId xmlns:a16="http://schemas.microsoft.com/office/drawing/2014/main" id="{A70C326E-A2C5-AB28-F3D8-C43F8830CBA6}"/>
              </a:ext>
            </a:extLst>
          </p:cNvPr>
          <p:cNvSpPr txBox="1">
            <a:spLocks/>
          </p:cNvSpPr>
          <p:nvPr/>
        </p:nvSpPr>
        <p:spPr>
          <a:xfrm>
            <a:off x="299941" y="155298"/>
            <a:ext cx="6646793" cy="11171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bg1"/>
                </a:solidFill>
              </a:rPr>
              <a:t> Project C.U.R.E. Response</a:t>
            </a:r>
          </a:p>
        </p:txBody>
      </p:sp>
      <p:sp>
        <p:nvSpPr>
          <p:cNvPr id="7" name="TextBox 6">
            <a:extLst>
              <a:ext uri="{FF2B5EF4-FFF2-40B4-BE49-F238E27FC236}">
                <a16:creationId xmlns:a16="http://schemas.microsoft.com/office/drawing/2014/main" id="{56699DC1-0341-58F2-5C58-91AAB6ADEC2B}"/>
              </a:ext>
            </a:extLst>
          </p:cNvPr>
          <p:cNvSpPr txBox="1"/>
          <p:nvPr/>
        </p:nvSpPr>
        <p:spPr>
          <a:xfrm>
            <a:off x="348629" y="1507685"/>
            <a:ext cx="4360608" cy="5447645"/>
          </a:xfrm>
          <a:prstGeom prst="rect">
            <a:avLst/>
          </a:prstGeom>
          <a:noFill/>
        </p:spPr>
        <p:txBody>
          <a:bodyPr wrap="square" rtlCol="0">
            <a:spAutoFit/>
          </a:bodyPr>
          <a:lstStyle/>
          <a:p>
            <a:pPr marL="285750" indent="-285750">
              <a:buFont typeface="Arial" panose="020B0604020202020204" pitchFamily="34" charset="0"/>
              <a:buChar char="•"/>
            </a:pPr>
            <a:r>
              <a:rPr lang="en-US" sz="2200" dirty="0"/>
              <a:t>Immediate response: support our current partners on the ground</a:t>
            </a:r>
            <a:br>
              <a:rPr lang="en-US" sz="2200" dirty="0"/>
            </a:br>
            <a:endParaRPr lang="en-US" sz="2200" dirty="0"/>
          </a:p>
          <a:p>
            <a:pPr marL="742950" lvl="1" indent="-285750">
              <a:buFont typeface="Wingdings" panose="05000000000000000000" pitchFamily="2" charset="2"/>
              <a:buChar char="ü"/>
            </a:pPr>
            <a:r>
              <a:rPr lang="en-US" sz="2200" dirty="0"/>
              <a:t>Inventory of trauma and disaster relief items</a:t>
            </a:r>
          </a:p>
          <a:p>
            <a:pPr marL="742950" lvl="1" indent="-285750">
              <a:buFont typeface="Wingdings" panose="05000000000000000000" pitchFamily="2" charset="2"/>
              <a:buChar char="ü"/>
            </a:pPr>
            <a:r>
              <a:rPr lang="en-US" sz="2200" dirty="0"/>
              <a:t>Work with organizations for donated air freight</a:t>
            </a:r>
          </a:p>
          <a:p>
            <a:pPr marL="742950" lvl="1" indent="-285750">
              <a:buFont typeface="Wingdings" panose="05000000000000000000" pitchFamily="2" charset="2"/>
              <a:buChar char="ü"/>
            </a:pPr>
            <a:r>
              <a:rPr lang="en-US" sz="2200" dirty="0"/>
              <a:t>Identify means of in country delivery</a:t>
            </a:r>
          </a:p>
          <a:p>
            <a:pPr marL="742950" lvl="1" indent="-285750">
              <a:buFont typeface="Wingdings" panose="05000000000000000000" pitchFamily="2" charset="2"/>
              <a:buChar char="ü"/>
            </a:pPr>
            <a:endParaRPr lang="en-US" sz="2200" dirty="0"/>
          </a:p>
          <a:p>
            <a:pPr marL="285750" indent="-285750">
              <a:buFont typeface="Arial" panose="020B0604020202020204" pitchFamily="34" charset="0"/>
              <a:buChar char="•"/>
            </a:pPr>
            <a:r>
              <a:rPr lang="en-US" sz="2200" dirty="0"/>
              <a:t>Inundated with new requests from people and organizations around the world</a:t>
            </a:r>
          </a:p>
          <a:p>
            <a:pPr marL="285750" indent="-285750">
              <a:buFont typeface="Arial" panose="020B0604020202020204" pitchFamily="34" charset="0"/>
              <a:buChar char="•"/>
            </a:pPr>
            <a:endParaRPr lang="en-US" sz="2200" dirty="0"/>
          </a:p>
          <a:p>
            <a:endParaRPr lang="en-US" sz="2200" dirty="0"/>
          </a:p>
          <a:p>
            <a:endParaRPr lang="en-US" dirty="0"/>
          </a:p>
        </p:txBody>
      </p:sp>
      <p:pic>
        <p:nvPicPr>
          <p:cNvPr id="5" name="Picture 4" descr="A map of ukraine with red and white crosses&#10;&#10;Description automatically generated with low confidence">
            <a:extLst>
              <a:ext uri="{FF2B5EF4-FFF2-40B4-BE49-F238E27FC236}">
                <a16:creationId xmlns:a16="http://schemas.microsoft.com/office/drawing/2014/main" id="{3C9D3F48-819B-6819-57D3-4D7864B7F58E}"/>
              </a:ext>
            </a:extLst>
          </p:cNvPr>
          <p:cNvPicPr>
            <a:picLocks noChangeAspect="1"/>
          </p:cNvPicPr>
          <p:nvPr/>
        </p:nvPicPr>
        <p:blipFill>
          <a:blip r:embed="rId4"/>
          <a:stretch>
            <a:fillRect/>
          </a:stretch>
        </p:blipFill>
        <p:spPr>
          <a:xfrm>
            <a:off x="4709237" y="2136371"/>
            <a:ext cx="4206085" cy="3588154"/>
          </a:xfrm>
          <a:prstGeom prst="rect">
            <a:avLst/>
          </a:prstGeom>
          <a:effectLst>
            <a:reflection blurRad="6350" stA="52000" endA="300" endPos="5000" dir="5400000" sy="-100000" algn="bl" rotWithShape="0"/>
          </a:effectLst>
        </p:spPr>
      </p:pic>
    </p:spTree>
    <p:extLst>
      <p:ext uri="{BB962C8B-B14F-4D97-AF65-F5344CB8AC3E}">
        <p14:creationId xmlns:p14="http://schemas.microsoft.com/office/powerpoint/2010/main" val="254462894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12009</TotalTime>
  <Words>1455</Words>
  <Application>Microsoft Macintosh PowerPoint</Application>
  <PresentationFormat>On-screen Show (4:3)</PresentationFormat>
  <Paragraphs>198</Paragraphs>
  <Slides>57</Slides>
  <Notes>8</Notes>
  <HiddenSlides>0</HiddenSlides>
  <MMClips>4</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57</vt:i4>
      </vt:variant>
    </vt:vector>
  </HeadingPairs>
  <TitlesOfParts>
    <vt:vector size="66" baseType="lpstr">
      <vt:lpstr>Arial</vt:lpstr>
      <vt:lpstr>Calibri</vt:lpstr>
      <vt:lpstr>Calibri Light</vt:lpstr>
      <vt:lpstr>Dreaming Outloud Pro</vt:lpstr>
      <vt:lpstr>Lato</vt:lpstr>
      <vt:lpstr>Modern Love</vt:lpstr>
      <vt:lpstr>Wingdings</vt:lpstr>
      <vt:lpstr>Office Theme</vt:lpstr>
      <vt:lpstr>Office Theme</vt:lpstr>
      <vt:lpstr>PowerPoint Presentation</vt:lpstr>
      <vt:lpstr>Who is Project C.U.R.E.?</vt:lpstr>
      <vt:lpstr> Project C.U.R.E.</vt:lpstr>
      <vt:lpstr>Global Impact</vt:lpstr>
      <vt:lpstr>PowerPoint Presentation</vt:lpstr>
      <vt:lpstr>                              Ukraine </vt:lpstr>
      <vt:lpstr> Project C.U.R.E. in Ukraine</vt:lpstr>
      <vt:lpstr> </vt:lpstr>
      <vt:lpstr> Project C.U.R.E. in Ukraine</vt:lpstr>
      <vt:lpstr> Project C.U.R.E. &amp; the Marians</vt:lpstr>
      <vt:lpstr>Team Project C.U.R.E./Marian Helpers</vt:lpstr>
      <vt:lpstr> Early Days of the War</vt:lpstr>
      <vt:lpstr> Mercy House</vt:lpstr>
      <vt:lpstr> Mercy House</vt:lpstr>
      <vt:lpstr> Mercy House</vt:lpstr>
      <vt:lpstr> Delivery direct to Ukraine</vt:lpstr>
      <vt:lpstr> Kharkiv</vt:lpstr>
      <vt:lpstr> Khmelnisky</vt:lpstr>
      <vt:lpstr> Shipments to Date to Marians</vt:lpstr>
      <vt:lpstr> Support for the Long Haul</vt:lpstr>
      <vt:lpstr>PowerPoint Presentation</vt:lpstr>
      <vt:lpstr>Ukraine War and the Medical and Humanitarian Challenge:   Catastrophic Medical Case Management  with Project C.U.R.E. </vt:lpstr>
      <vt:lpstr> Marian Fathers in Ukraine </vt:lpstr>
      <vt:lpstr>Project CURE Team and Marians</vt:lpstr>
      <vt:lpstr>Marian Ministries Founders in Action</vt:lpstr>
      <vt:lpstr>Immediate Humanitarian Aid by Marian Fathers and Project C.U.R.E.</vt:lpstr>
      <vt:lpstr> Residential Buildings, Hospitals and Schools Impacted By Missiles      AP photos </vt:lpstr>
      <vt:lpstr>“All birthing mothers have lived through so much,” said nurse Olga Vereshagina   AP photos</vt:lpstr>
      <vt:lpstr>Needs Assessment for Medical Aid for Civilian Indiscriminate Missile Attacks</vt:lpstr>
      <vt:lpstr>Project C.U.R.E. – Charter Air Cargo flight: Marians had 3 pallets on board!</vt:lpstr>
      <vt:lpstr>Loading Medical Aid Pallets– Donated Flight</vt:lpstr>
      <vt:lpstr> Association of Marian Helpers in Poland Transporting Initial Aid for Ukrainians in need </vt:lpstr>
      <vt:lpstr>Marians Initially Sheltering Refugees</vt:lpstr>
      <vt:lpstr>Shipping by Donated Air Cargo LuminAID Solar Lights</vt:lpstr>
      <vt:lpstr>LuminAID Lights for Surgery and Humanitarian Aid</vt:lpstr>
      <vt:lpstr>Paramedics at work</vt:lpstr>
      <vt:lpstr>Surgical Supplies to hospitals</vt:lpstr>
      <vt:lpstr>Specialized Medical Supplies:  Container Delivery was next option</vt:lpstr>
      <vt:lpstr>Help pouring in from Marians and Project C.U.R.E.</vt:lpstr>
      <vt:lpstr> Surgical Supplies and Receiving Medical Teams </vt:lpstr>
      <vt:lpstr>5 Stryker Trauma Kits for Orthopedics and Neurosurgery from Project C.U.R.E. with more Surgical Supplies</vt:lpstr>
      <vt:lpstr>Hospital delivery of  medical supplies</vt:lpstr>
      <vt:lpstr>Neck wound stopped by a Rosary</vt:lpstr>
      <vt:lpstr>Power of the Rosary</vt:lpstr>
      <vt:lpstr> Shipments of Humanitarian Supplies Marians Provide Play Area for Kids </vt:lpstr>
      <vt:lpstr>Marians helping  with Project C.U.R.E. for children</vt:lpstr>
      <vt:lpstr>Children’s Packs </vt:lpstr>
      <vt:lpstr>Container Shipments for Marians with Project C.U.R.E. donated supplies </vt:lpstr>
      <vt:lpstr>Marians Mercy House with donated Stryker Emergency beds and food to help the 300 + Refugees  </vt:lpstr>
      <vt:lpstr>Marians Mercy House Humanitarian Aid </vt:lpstr>
      <vt:lpstr>Special Thanks to the Oliver Hoffman Foundation Air Cargo Shipments for the Marians </vt:lpstr>
      <vt:lpstr>Marians and Project C.U.R.E. Teamwork</vt:lpstr>
      <vt:lpstr>Container Cost and Manifest of Supplies</vt:lpstr>
      <vt:lpstr>PowerPoint Presentation</vt:lpstr>
      <vt:lpstr>Marians and Project C.U.R.E. Shipments </vt:lpstr>
      <vt:lpstr>How to Join in Helping the Marians Ukraine Relief Effort</vt:lpstr>
      <vt:lpstr>Thank You from Ukraine Marians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 Harris</dc:creator>
  <cp:lastModifiedBy>Microsoft Office User</cp:lastModifiedBy>
  <cp:revision>29</cp:revision>
  <dcterms:created xsi:type="dcterms:W3CDTF">2020-02-03T15:04:17Z</dcterms:created>
  <dcterms:modified xsi:type="dcterms:W3CDTF">2023-06-05T19:26:44Z</dcterms:modified>
</cp:coreProperties>
</file>